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 id="2147483656" r:id="rId4"/>
    <p:sldMasterId id="2147483658" r:id="rId5"/>
    <p:sldMasterId id="2147483756" r:id="rId6"/>
  </p:sldMasterIdLst>
  <p:notesMasterIdLst>
    <p:notesMasterId r:id="rId26"/>
  </p:notesMasterIdLst>
  <p:sldIdLst>
    <p:sldId id="256" r:id="rId7"/>
    <p:sldId id="259" r:id="rId8"/>
    <p:sldId id="263" r:id="rId9"/>
    <p:sldId id="261" r:id="rId10"/>
    <p:sldId id="264" r:id="rId11"/>
    <p:sldId id="265" r:id="rId12"/>
    <p:sldId id="266" r:id="rId13"/>
    <p:sldId id="285" r:id="rId14"/>
    <p:sldId id="267" r:id="rId15"/>
    <p:sldId id="268" r:id="rId16"/>
    <p:sldId id="269" r:id="rId17"/>
    <p:sldId id="273" r:id="rId18"/>
    <p:sldId id="274" r:id="rId19"/>
    <p:sldId id="277" r:id="rId20"/>
    <p:sldId id="278" r:id="rId21"/>
    <p:sldId id="279" r:id="rId22"/>
    <p:sldId id="280" r:id="rId23"/>
    <p:sldId id="282" r:id="rId24"/>
    <p:sldId id="283" r:id="rId25"/>
  </p:sldIdLst>
  <p:sldSz cx="5759450" cy="3240088"/>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0" autoAdjust="0"/>
  </p:normalViewPr>
  <p:slideViewPr>
    <p:cSldViewPr snapToGrid="0">
      <p:cViewPr varScale="1">
        <p:scale>
          <a:sx n="193" d="100"/>
          <a:sy n="193" d="100"/>
        </p:scale>
        <p:origin x="13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notesMaster" Target="notesMasters/notesMaster1.xml" /><Relationship Id="rId3" Type="http://schemas.openxmlformats.org/officeDocument/2006/relationships/slideMaster" Target="slideMasters/slideMaster3.xml" /><Relationship Id="rId21" Type="http://schemas.openxmlformats.org/officeDocument/2006/relationships/slide" Target="slides/slide15.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2" Type="http://schemas.openxmlformats.org/officeDocument/2006/relationships/slideMaster" Target="slideMasters/slideMaster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24" Type="http://schemas.openxmlformats.org/officeDocument/2006/relationships/slide" Target="slides/slide18.xml" /><Relationship Id="rId5" Type="http://schemas.openxmlformats.org/officeDocument/2006/relationships/slideMaster" Target="slideMasters/slideMaster5.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viewProps" Target="viewProps.xml" /><Relationship Id="rId10" Type="http://schemas.openxmlformats.org/officeDocument/2006/relationships/slide" Target="slides/slide4.xml" /><Relationship Id="rId19" Type="http://schemas.openxmlformats.org/officeDocument/2006/relationships/slide" Target="slides/slide13.xml" /><Relationship Id="rId31" Type="http://schemas.microsoft.com/office/2016/11/relationships/changesInfo" Target="changesInfos/changesInfo1.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presProps" Target="presProps.xml" /><Relationship Id="rId30"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Grieder" userId="5665cb92-3c7d-499e-8589-fc4207b955ac" providerId="ADAL" clId="{DE0E31E4-C280-4E07-866D-59A25466C079}"/>
    <pc:docChg chg="undo redo custSel addSld delSld modSld sldOrd addMainMaster delMainMaster">
      <pc:chgData name="Roger Grieder" userId="5665cb92-3c7d-499e-8589-fc4207b955ac" providerId="ADAL" clId="{DE0E31E4-C280-4E07-866D-59A25466C079}" dt="2025-06-20T09:23:16.856" v="944" actId="20577"/>
      <pc:docMkLst>
        <pc:docMk/>
      </pc:docMkLst>
      <pc:sldChg chg="modSp mod">
        <pc:chgData name="Roger Grieder" userId="5665cb92-3c7d-499e-8589-fc4207b955ac" providerId="ADAL" clId="{DE0E31E4-C280-4E07-866D-59A25466C079}" dt="2025-06-20T08:59:02.927" v="804" actId="790"/>
        <pc:sldMkLst>
          <pc:docMk/>
          <pc:sldMk cId="0" sldId="256"/>
        </pc:sldMkLst>
        <pc:spChg chg="mod">
          <ac:chgData name="Roger Grieder" userId="5665cb92-3c7d-499e-8589-fc4207b955ac" providerId="ADAL" clId="{DE0E31E4-C280-4E07-866D-59A25466C079}" dt="2025-06-20T08:59:02.927" v="804" actId="790"/>
          <ac:spMkLst>
            <pc:docMk/>
            <pc:sldMk cId="0" sldId="256"/>
            <ac:spMk id="223" creationId="{00000000-0000-0000-0000-000000000000}"/>
          </ac:spMkLst>
        </pc:spChg>
        <pc:spChg chg="mod">
          <ac:chgData name="Roger Grieder" userId="5665cb92-3c7d-499e-8589-fc4207b955ac" providerId="ADAL" clId="{DE0E31E4-C280-4E07-866D-59A25466C079}" dt="2025-06-20T08:59:02.927" v="804" actId="790"/>
          <ac:spMkLst>
            <pc:docMk/>
            <pc:sldMk cId="0" sldId="256"/>
            <ac:spMk id="224" creationId="{00000000-0000-0000-0000-000000000000}"/>
          </ac:spMkLst>
        </pc:spChg>
      </pc:sldChg>
      <pc:sldChg chg="del">
        <pc:chgData name="Roger Grieder" userId="5665cb92-3c7d-499e-8589-fc4207b955ac" providerId="ADAL" clId="{DE0E31E4-C280-4E07-866D-59A25466C079}" dt="2025-06-17T11:56:11.963" v="199" actId="47"/>
        <pc:sldMkLst>
          <pc:docMk/>
          <pc:sldMk cId="0" sldId="257"/>
        </pc:sldMkLst>
      </pc:sldChg>
      <pc:sldChg chg="del">
        <pc:chgData name="Roger Grieder" userId="5665cb92-3c7d-499e-8589-fc4207b955ac" providerId="ADAL" clId="{DE0E31E4-C280-4E07-866D-59A25466C079}" dt="2025-06-17T11:56:13.537" v="200" actId="47"/>
        <pc:sldMkLst>
          <pc:docMk/>
          <pc:sldMk cId="0" sldId="258"/>
        </pc:sldMkLst>
      </pc:sldChg>
      <pc:sldChg chg="modSp mod">
        <pc:chgData name="Roger Grieder" userId="5665cb92-3c7d-499e-8589-fc4207b955ac" providerId="ADAL" clId="{DE0E31E4-C280-4E07-866D-59A25466C079}" dt="2025-06-20T09:18:11.438" v="931" actId="1076"/>
        <pc:sldMkLst>
          <pc:docMk/>
          <pc:sldMk cId="0" sldId="259"/>
        </pc:sldMkLst>
        <pc:spChg chg="mod">
          <ac:chgData name="Roger Grieder" userId="5665cb92-3c7d-499e-8589-fc4207b955ac" providerId="ADAL" clId="{DE0E31E4-C280-4E07-866D-59A25466C079}" dt="2025-06-20T08:59:02.927" v="804" actId="790"/>
          <ac:spMkLst>
            <pc:docMk/>
            <pc:sldMk cId="0" sldId="259"/>
            <ac:spMk id="229" creationId="{00000000-0000-0000-0000-000000000000}"/>
          </ac:spMkLst>
        </pc:spChg>
        <pc:spChg chg="mod">
          <ac:chgData name="Roger Grieder" userId="5665cb92-3c7d-499e-8589-fc4207b955ac" providerId="ADAL" clId="{DE0E31E4-C280-4E07-866D-59A25466C079}" dt="2025-06-20T09:18:11.438" v="931" actId="1076"/>
          <ac:spMkLst>
            <pc:docMk/>
            <pc:sldMk cId="0" sldId="259"/>
            <ac:spMk id="230" creationId="{00000000-0000-0000-0000-000000000000}"/>
          </ac:spMkLst>
        </pc:spChg>
      </pc:sldChg>
      <pc:sldChg chg="del">
        <pc:chgData name="Roger Grieder" userId="5665cb92-3c7d-499e-8589-fc4207b955ac" providerId="ADAL" clId="{DE0E31E4-C280-4E07-866D-59A25466C079}" dt="2025-06-17T16:25:47.270" v="505" actId="47"/>
        <pc:sldMkLst>
          <pc:docMk/>
          <pc:sldMk cId="0" sldId="260"/>
        </pc:sldMkLst>
      </pc:sldChg>
      <pc:sldChg chg="modSp mod">
        <pc:chgData name="Roger Grieder" userId="5665cb92-3c7d-499e-8589-fc4207b955ac" providerId="ADAL" clId="{DE0E31E4-C280-4E07-866D-59A25466C079}" dt="2025-06-20T08:59:02.927" v="804" actId="790"/>
        <pc:sldMkLst>
          <pc:docMk/>
          <pc:sldMk cId="0" sldId="261"/>
        </pc:sldMkLst>
        <pc:spChg chg="mod">
          <ac:chgData name="Roger Grieder" userId="5665cb92-3c7d-499e-8589-fc4207b955ac" providerId="ADAL" clId="{DE0E31E4-C280-4E07-866D-59A25466C079}" dt="2025-06-20T08:59:02.927" v="804" actId="790"/>
          <ac:spMkLst>
            <pc:docMk/>
            <pc:sldMk cId="0" sldId="261"/>
            <ac:spMk id="334"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35"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47"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53"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69"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79"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81"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399"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401" creationId="{00000000-0000-0000-0000-000000000000}"/>
          </ac:spMkLst>
        </pc:spChg>
        <pc:spChg chg="mod">
          <ac:chgData name="Roger Grieder" userId="5665cb92-3c7d-499e-8589-fc4207b955ac" providerId="ADAL" clId="{DE0E31E4-C280-4E07-866D-59A25466C079}" dt="2025-06-20T08:59:02.927" v="804" actId="790"/>
          <ac:spMkLst>
            <pc:docMk/>
            <pc:sldMk cId="0" sldId="261"/>
            <ac:spMk id="412" creationId="{00000000-0000-0000-0000-000000000000}"/>
          </ac:spMkLst>
        </pc:spChg>
      </pc:sldChg>
      <pc:sldChg chg="del">
        <pc:chgData name="Roger Grieder" userId="5665cb92-3c7d-499e-8589-fc4207b955ac" providerId="ADAL" clId="{DE0E31E4-C280-4E07-866D-59A25466C079}" dt="2025-06-17T11:30:59.488" v="0" actId="47"/>
        <pc:sldMkLst>
          <pc:docMk/>
          <pc:sldMk cId="0" sldId="262"/>
        </pc:sldMkLst>
      </pc:sldChg>
      <pc:sldChg chg="modSp mod ord">
        <pc:chgData name="Roger Grieder" userId="5665cb92-3c7d-499e-8589-fc4207b955ac" providerId="ADAL" clId="{DE0E31E4-C280-4E07-866D-59A25466C079}" dt="2025-06-20T09:23:16.856" v="944" actId="20577"/>
        <pc:sldMkLst>
          <pc:docMk/>
          <pc:sldMk cId="0" sldId="263"/>
        </pc:sldMkLst>
        <pc:spChg chg="mod">
          <ac:chgData name="Roger Grieder" userId="5665cb92-3c7d-499e-8589-fc4207b955ac" providerId="ADAL" clId="{DE0E31E4-C280-4E07-866D-59A25466C079}" dt="2025-06-20T08:59:02.927" v="804" actId="790"/>
          <ac:spMkLst>
            <pc:docMk/>
            <pc:sldMk cId="0" sldId="263"/>
            <ac:spMk id="422" creationId="{00000000-0000-0000-0000-000000000000}"/>
          </ac:spMkLst>
        </pc:spChg>
        <pc:spChg chg="mod">
          <ac:chgData name="Roger Grieder" userId="5665cb92-3c7d-499e-8589-fc4207b955ac" providerId="ADAL" clId="{DE0E31E4-C280-4E07-866D-59A25466C079}" dt="2025-06-20T08:59:02.927" v="804" actId="790"/>
          <ac:spMkLst>
            <pc:docMk/>
            <pc:sldMk cId="0" sldId="263"/>
            <ac:spMk id="423" creationId="{00000000-0000-0000-0000-000000000000}"/>
          </ac:spMkLst>
        </pc:spChg>
        <pc:spChg chg="mod">
          <ac:chgData name="Roger Grieder" userId="5665cb92-3c7d-499e-8589-fc4207b955ac" providerId="ADAL" clId="{DE0E31E4-C280-4E07-866D-59A25466C079}" dt="2025-06-20T08:59:02.927" v="804" actId="790"/>
          <ac:spMkLst>
            <pc:docMk/>
            <pc:sldMk cId="0" sldId="263"/>
            <ac:spMk id="424" creationId="{00000000-0000-0000-0000-000000000000}"/>
          </ac:spMkLst>
        </pc:spChg>
        <pc:spChg chg="mod">
          <ac:chgData name="Roger Grieder" userId="5665cb92-3c7d-499e-8589-fc4207b955ac" providerId="ADAL" clId="{DE0E31E4-C280-4E07-866D-59A25466C079}" dt="2025-06-20T08:59:02.927" v="804" actId="790"/>
          <ac:spMkLst>
            <pc:docMk/>
            <pc:sldMk cId="0" sldId="263"/>
            <ac:spMk id="425" creationId="{00000000-0000-0000-0000-000000000000}"/>
          </ac:spMkLst>
        </pc:spChg>
        <pc:spChg chg="mod">
          <ac:chgData name="Roger Grieder" userId="5665cb92-3c7d-499e-8589-fc4207b955ac" providerId="ADAL" clId="{DE0E31E4-C280-4E07-866D-59A25466C079}" dt="2025-06-20T08:59:02.927" v="804" actId="790"/>
          <ac:spMkLst>
            <pc:docMk/>
            <pc:sldMk cId="0" sldId="263"/>
            <ac:spMk id="426" creationId="{00000000-0000-0000-0000-000000000000}"/>
          </ac:spMkLst>
        </pc:spChg>
        <pc:spChg chg="mod">
          <ac:chgData name="Roger Grieder" userId="5665cb92-3c7d-499e-8589-fc4207b955ac" providerId="ADAL" clId="{DE0E31E4-C280-4E07-866D-59A25466C079}" dt="2025-06-20T09:23:16.856" v="944" actId="20577"/>
          <ac:spMkLst>
            <pc:docMk/>
            <pc:sldMk cId="0" sldId="263"/>
            <ac:spMk id="427" creationId="{00000000-0000-0000-0000-000000000000}"/>
          </ac:spMkLst>
        </pc:spChg>
      </pc:sldChg>
      <pc:sldChg chg="modSp mod">
        <pc:chgData name="Roger Grieder" userId="5665cb92-3c7d-499e-8589-fc4207b955ac" providerId="ADAL" clId="{DE0E31E4-C280-4E07-866D-59A25466C079}" dt="2025-06-20T08:59:02.927" v="804" actId="790"/>
        <pc:sldMkLst>
          <pc:docMk/>
          <pc:sldMk cId="0" sldId="264"/>
        </pc:sldMkLst>
        <pc:spChg chg="mod">
          <ac:chgData name="Roger Grieder" userId="5665cb92-3c7d-499e-8589-fc4207b955ac" providerId="ADAL" clId="{DE0E31E4-C280-4E07-866D-59A25466C079}" dt="2025-06-20T08:59:02.927" v="804" actId="790"/>
          <ac:spMkLst>
            <pc:docMk/>
            <pc:sldMk cId="0" sldId="264"/>
            <ac:spMk id="428" creationId="{00000000-0000-0000-0000-000000000000}"/>
          </ac:spMkLst>
        </pc:spChg>
        <pc:spChg chg="mod">
          <ac:chgData name="Roger Grieder" userId="5665cb92-3c7d-499e-8589-fc4207b955ac" providerId="ADAL" clId="{DE0E31E4-C280-4E07-866D-59A25466C079}" dt="2025-06-20T08:59:02.927" v="804" actId="790"/>
          <ac:spMkLst>
            <pc:docMk/>
            <pc:sldMk cId="0" sldId="264"/>
            <ac:spMk id="429" creationId="{00000000-0000-0000-0000-000000000000}"/>
          </ac:spMkLst>
        </pc:spChg>
        <pc:spChg chg="mod">
          <ac:chgData name="Roger Grieder" userId="5665cb92-3c7d-499e-8589-fc4207b955ac" providerId="ADAL" clId="{DE0E31E4-C280-4E07-866D-59A25466C079}" dt="2025-06-20T08:59:02.927" v="804" actId="790"/>
          <ac:spMkLst>
            <pc:docMk/>
            <pc:sldMk cId="0" sldId="264"/>
            <ac:spMk id="430" creationId="{00000000-0000-0000-0000-000000000000}"/>
          </ac:spMkLst>
        </pc:spChg>
      </pc:sldChg>
      <pc:sldChg chg="modSp mod">
        <pc:chgData name="Roger Grieder" userId="5665cb92-3c7d-499e-8589-fc4207b955ac" providerId="ADAL" clId="{DE0E31E4-C280-4E07-866D-59A25466C079}" dt="2025-06-20T08:59:02.927" v="804" actId="790"/>
        <pc:sldMkLst>
          <pc:docMk/>
          <pc:sldMk cId="0" sldId="265"/>
        </pc:sldMkLst>
        <pc:spChg chg="mod">
          <ac:chgData name="Roger Grieder" userId="5665cb92-3c7d-499e-8589-fc4207b955ac" providerId="ADAL" clId="{DE0E31E4-C280-4E07-866D-59A25466C079}" dt="2025-06-20T08:59:02.927" v="804" actId="790"/>
          <ac:spMkLst>
            <pc:docMk/>
            <pc:sldMk cId="0" sldId="265"/>
            <ac:spMk id="431" creationId="{00000000-0000-0000-0000-000000000000}"/>
          </ac:spMkLst>
        </pc:spChg>
        <pc:spChg chg="mod">
          <ac:chgData name="Roger Grieder" userId="5665cb92-3c7d-499e-8589-fc4207b955ac" providerId="ADAL" clId="{DE0E31E4-C280-4E07-866D-59A25466C079}" dt="2025-06-20T08:59:02.927" v="804" actId="790"/>
          <ac:spMkLst>
            <pc:docMk/>
            <pc:sldMk cId="0" sldId="265"/>
            <ac:spMk id="432" creationId="{00000000-0000-0000-0000-000000000000}"/>
          </ac:spMkLst>
        </pc:spChg>
      </pc:sldChg>
      <pc:sldChg chg="modSp mod">
        <pc:chgData name="Roger Grieder" userId="5665cb92-3c7d-499e-8589-fc4207b955ac" providerId="ADAL" clId="{DE0E31E4-C280-4E07-866D-59A25466C079}" dt="2025-06-20T08:59:02.927" v="804" actId="790"/>
        <pc:sldMkLst>
          <pc:docMk/>
          <pc:sldMk cId="0" sldId="266"/>
        </pc:sldMkLst>
        <pc:spChg chg="mod">
          <ac:chgData name="Roger Grieder" userId="5665cb92-3c7d-499e-8589-fc4207b955ac" providerId="ADAL" clId="{DE0E31E4-C280-4E07-866D-59A25466C079}" dt="2025-06-20T08:59:02.927" v="804" actId="790"/>
          <ac:spMkLst>
            <pc:docMk/>
            <pc:sldMk cId="0" sldId="266"/>
            <ac:spMk id="433" creationId="{00000000-0000-0000-0000-000000000000}"/>
          </ac:spMkLst>
        </pc:spChg>
        <pc:spChg chg="mod">
          <ac:chgData name="Roger Grieder" userId="5665cb92-3c7d-499e-8589-fc4207b955ac" providerId="ADAL" clId="{DE0E31E4-C280-4E07-866D-59A25466C079}" dt="2025-06-20T08:59:02.927" v="804" actId="790"/>
          <ac:spMkLst>
            <pc:docMk/>
            <pc:sldMk cId="0" sldId="266"/>
            <ac:spMk id="434" creationId="{00000000-0000-0000-0000-000000000000}"/>
          </ac:spMkLst>
        </pc:spChg>
      </pc:sldChg>
      <pc:sldChg chg="modSp mod">
        <pc:chgData name="Roger Grieder" userId="5665cb92-3c7d-499e-8589-fc4207b955ac" providerId="ADAL" clId="{DE0E31E4-C280-4E07-866D-59A25466C079}" dt="2025-06-20T09:22:57.126" v="942" actId="20577"/>
        <pc:sldMkLst>
          <pc:docMk/>
          <pc:sldMk cId="0" sldId="267"/>
        </pc:sldMkLst>
        <pc:spChg chg="mod">
          <ac:chgData name="Roger Grieder" userId="5665cb92-3c7d-499e-8589-fc4207b955ac" providerId="ADAL" clId="{DE0E31E4-C280-4E07-866D-59A25466C079}" dt="2025-06-20T08:59:02.927" v="804" actId="790"/>
          <ac:spMkLst>
            <pc:docMk/>
            <pc:sldMk cId="0" sldId="267"/>
            <ac:spMk id="451"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52"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68"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69"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78"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90"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494"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520"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533" creationId="{00000000-0000-0000-0000-000000000000}"/>
          </ac:spMkLst>
        </pc:spChg>
        <pc:spChg chg="mod">
          <ac:chgData name="Roger Grieder" userId="5665cb92-3c7d-499e-8589-fc4207b955ac" providerId="ADAL" clId="{DE0E31E4-C280-4E07-866D-59A25466C079}" dt="2025-06-20T08:59:02.927" v="804" actId="790"/>
          <ac:spMkLst>
            <pc:docMk/>
            <pc:sldMk cId="0" sldId="267"/>
            <ac:spMk id="538" creationId="{00000000-0000-0000-0000-000000000000}"/>
          </ac:spMkLst>
        </pc:spChg>
        <pc:spChg chg="mod">
          <ac:chgData name="Roger Grieder" userId="5665cb92-3c7d-499e-8589-fc4207b955ac" providerId="ADAL" clId="{DE0E31E4-C280-4E07-866D-59A25466C079}" dt="2025-06-20T09:22:57.126" v="942" actId="20577"/>
          <ac:spMkLst>
            <pc:docMk/>
            <pc:sldMk cId="0" sldId="267"/>
            <ac:spMk id="546" creationId="{00000000-0000-0000-0000-000000000000}"/>
          </ac:spMkLst>
        </pc:spChg>
      </pc:sldChg>
      <pc:sldChg chg="modSp mod">
        <pc:chgData name="Roger Grieder" userId="5665cb92-3c7d-499e-8589-fc4207b955ac" providerId="ADAL" clId="{DE0E31E4-C280-4E07-866D-59A25466C079}" dt="2025-06-20T09:22:51.310" v="940" actId="20577"/>
        <pc:sldMkLst>
          <pc:docMk/>
          <pc:sldMk cId="0" sldId="268"/>
        </pc:sldMkLst>
        <pc:spChg chg="mod">
          <ac:chgData name="Roger Grieder" userId="5665cb92-3c7d-499e-8589-fc4207b955ac" providerId="ADAL" clId="{DE0E31E4-C280-4E07-866D-59A25466C079}" dt="2025-06-20T08:59:02.927" v="804" actId="790"/>
          <ac:spMkLst>
            <pc:docMk/>
            <pc:sldMk cId="0" sldId="268"/>
            <ac:spMk id="550"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52"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61"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71"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76"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80"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598"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622" creationId="{00000000-0000-0000-0000-000000000000}"/>
          </ac:spMkLst>
        </pc:spChg>
        <pc:spChg chg="mod">
          <ac:chgData name="Roger Grieder" userId="5665cb92-3c7d-499e-8589-fc4207b955ac" providerId="ADAL" clId="{DE0E31E4-C280-4E07-866D-59A25466C079}" dt="2025-06-20T08:59:02.927" v="804" actId="790"/>
          <ac:spMkLst>
            <pc:docMk/>
            <pc:sldMk cId="0" sldId="268"/>
            <ac:spMk id="626" creationId="{00000000-0000-0000-0000-000000000000}"/>
          </ac:spMkLst>
        </pc:spChg>
        <pc:spChg chg="mod">
          <ac:chgData name="Roger Grieder" userId="5665cb92-3c7d-499e-8589-fc4207b955ac" providerId="ADAL" clId="{DE0E31E4-C280-4E07-866D-59A25466C079}" dt="2025-06-20T09:22:51.310" v="940" actId="20577"/>
          <ac:spMkLst>
            <pc:docMk/>
            <pc:sldMk cId="0" sldId="268"/>
            <ac:spMk id="641" creationId="{00000000-0000-0000-0000-000000000000}"/>
          </ac:spMkLst>
        </pc:spChg>
      </pc:sldChg>
      <pc:sldChg chg="modSp mod">
        <pc:chgData name="Roger Grieder" userId="5665cb92-3c7d-499e-8589-fc4207b955ac" providerId="ADAL" clId="{DE0E31E4-C280-4E07-866D-59A25466C079}" dt="2025-06-20T09:22:47.031" v="938" actId="20577"/>
        <pc:sldMkLst>
          <pc:docMk/>
          <pc:sldMk cId="0" sldId="269"/>
        </pc:sldMkLst>
        <pc:spChg chg="mod">
          <ac:chgData name="Roger Grieder" userId="5665cb92-3c7d-499e-8589-fc4207b955ac" providerId="ADAL" clId="{DE0E31E4-C280-4E07-866D-59A25466C079}" dt="2025-06-20T08:59:02.927" v="804" actId="790"/>
          <ac:spMkLst>
            <pc:docMk/>
            <pc:sldMk cId="0" sldId="269"/>
            <ac:spMk id="655"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658"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689"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693"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697"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703"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713"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720"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722" creationId="{00000000-0000-0000-0000-000000000000}"/>
          </ac:spMkLst>
        </pc:spChg>
        <pc:spChg chg="mod">
          <ac:chgData name="Roger Grieder" userId="5665cb92-3c7d-499e-8589-fc4207b955ac" providerId="ADAL" clId="{DE0E31E4-C280-4E07-866D-59A25466C079}" dt="2025-06-20T08:59:02.927" v="804" actId="790"/>
          <ac:spMkLst>
            <pc:docMk/>
            <pc:sldMk cId="0" sldId="269"/>
            <ac:spMk id="730" creationId="{00000000-0000-0000-0000-000000000000}"/>
          </ac:spMkLst>
        </pc:spChg>
        <pc:spChg chg="mod">
          <ac:chgData name="Roger Grieder" userId="5665cb92-3c7d-499e-8589-fc4207b955ac" providerId="ADAL" clId="{DE0E31E4-C280-4E07-866D-59A25466C079}" dt="2025-06-20T09:22:47.031" v="938" actId="20577"/>
          <ac:spMkLst>
            <pc:docMk/>
            <pc:sldMk cId="0" sldId="269"/>
            <ac:spMk id="739" creationId="{00000000-0000-0000-0000-000000000000}"/>
          </ac:spMkLst>
        </pc:spChg>
      </pc:sldChg>
      <pc:sldChg chg="add del">
        <pc:chgData name="Roger Grieder" userId="5665cb92-3c7d-499e-8589-fc4207b955ac" providerId="ADAL" clId="{DE0E31E4-C280-4E07-866D-59A25466C079}" dt="2025-06-17T16:31:27.593" v="573" actId="47"/>
        <pc:sldMkLst>
          <pc:docMk/>
          <pc:sldMk cId="0" sldId="270"/>
        </pc:sldMkLst>
      </pc:sldChg>
      <pc:sldChg chg="add del">
        <pc:chgData name="Roger Grieder" userId="5665cb92-3c7d-499e-8589-fc4207b955ac" providerId="ADAL" clId="{DE0E31E4-C280-4E07-866D-59A25466C079}" dt="2025-06-17T11:42:31.514" v="78" actId="47"/>
        <pc:sldMkLst>
          <pc:docMk/>
          <pc:sldMk cId="0" sldId="271"/>
        </pc:sldMkLst>
      </pc:sldChg>
      <pc:sldChg chg="add del">
        <pc:chgData name="Roger Grieder" userId="5665cb92-3c7d-499e-8589-fc4207b955ac" providerId="ADAL" clId="{DE0E31E4-C280-4E07-866D-59A25466C079}" dt="2025-06-17T11:43:41.923" v="89" actId="47"/>
        <pc:sldMkLst>
          <pc:docMk/>
          <pc:sldMk cId="0" sldId="272"/>
        </pc:sldMkLst>
      </pc:sldChg>
      <pc:sldChg chg="modSp mod">
        <pc:chgData name="Roger Grieder" userId="5665cb92-3c7d-499e-8589-fc4207b955ac" providerId="ADAL" clId="{DE0E31E4-C280-4E07-866D-59A25466C079}" dt="2025-06-20T08:59:02.927" v="804" actId="790"/>
        <pc:sldMkLst>
          <pc:docMk/>
          <pc:sldMk cId="0" sldId="273"/>
        </pc:sldMkLst>
        <pc:spChg chg="mod">
          <ac:chgData name="Roger Grieder" userId="5665cb92-3c7d-499e-8589-fc4207b955ac" providerId="ADAL" clId="{DE0E31E4-C280-4E07-866D-59A25466C079}" dt="2025-06-20T08:59:02.927" v="804" actId="790"/>
          <ac:spMkLst>
            <pc:docMk/>
            <pc:sldMk cId="0" sldId="273"/>
            <ac:spMk id="874" creationId="{00000000-0000-0000-0000-000000000000}"/>
          </ac:spMkLst>
        </pc:spChg>
      </pc:sldChg>
      <pc:sldChg chg="modSp mod">
        <pc:chgData name="Roger Grieder" userId="5665cb92-3c7d-499e-8589-fc4207b955ac" providerId="ADAL" clId="{DE0E31E4-C280-4E07-866D-59A25466C079}" dt="2025-06-20T09:22:38.358" v="936" actId="1076"/>
        <pc:sldMkLst>
          <pc:docMk/>
          <pc:sldMk cId="0" sldId="274"/>
        </pc:sldMkLst>
        <pc:spChg chg="mod">
          <ac:chgData name="Roger Grieder" userId="5665cb92-3c7d-499e-8589-fc4207b955ac" providerId="ADAL" clId="{DE0E31E4-C280-4E07-866D-59A25466C079}" dt="2025-06-20T08:59:02.927" v="804" actId="790"/>
          <ac:spMkLst>
            <pc:docMk/>
            <pc:sldMk cId="0" sldId="274"/>
            <ac:spMk id="875" creationId="{00000000-0000-0000-0000-000000000000}"/>
          </ac:spMkLst>
        </pc:spChg>
        <pc:spChg chg="mod">
          <ac:chgData name="Roger Grieder" userId="5665cb92-3c7d-499e-8589-fc4207b955ac" providerId="ADAL" clId="{DE0E31E4-C280-4E07-866D-59A25466C079}" dt="2025-06-20T09:22:34.760" v="935" actId="1076"/>
          <ac:spMkLst>
            <pc:docMk/>
            <pc:sldMk cId="0" sldId="274"/>
            <ac:spMk id="876" creationId="{00000000-0000-0000-0000-000000000000}"/>
          </ac:spMkLst>
        </pc:spChg>
        <pc:spChg chg="mod">
          <ac:chgData name="Roger Grieder" userId="5665cb92-3c7d-499e-8589-fc4207b955ac" providerId="ADAL" clId="{DE0E31E4-C280-4E07-866D-59A25466C079}" dt="2025-06-20T08:59:02.927" v="804" actId="790"/>
          <ac:spMkLst>
            <pc:docMk/>
            <pc:sldMk cId="0" sldId="274"/>
            <ac:spMk id="878" creationId="{00000000-0000-0000-0000-000000000000}"/>
          </ac:spMkLst>
        </pc:spChg>
        <pc:picChg chg="mod">
          <ac:chgData name="Roger Grieder" userId="5665cb92-3c7d-499e-8589-fc4207b955ac" providerId="ADAL" clId="{DE0E31E4-C280-4E07-866D-59A25466C079}" dt="2025-06-20T09:22:38.358" v="936" actId="1076"/>
          <ac:picMkLst>
            <pc:docMk/>
            <pc:sldMk cId="0" sldId="274"/>
            <ac:picMk id="877" creationId="{00000000-0000-0000-0000-000000000000}"/>
          </ac:picMkLst>
        </pc:picChg>
      </pc:sldChg>
      <pc:sldChg chg="modSp add del mod">
        <pc:chgData name="Roger Grieder" userId="5665cb92-3c7d-499e-8589-fc4207b955ac" providerId="ADAL" clId="{DE0E31E4-C280-4E07-866D-59A25466C079}" dt="2025-06-17T11:42:30.355" v="77" actId="47"/>
        <pc:sldMkLst>
          <pc:docMk/>
          <pc:sldMk cId="0" sldId="275"/>
        </pc:sldMkLst>
      </pc:sldChg>
      <pc:sldChg chg="add del">
        <pc:chgData name="Roger Grieder" userId="5665cb92-3c7d-499e-8589-fc4207b955ac" providerId="ADAL" clId="{DE0E31E4-C280-4E07-866D-59A25466C079}" dt="2025-06-17T11:42:28.603" v="76" actId="47"/>
        <pc:sldMkLst>
          <pc:docMk/>
          <pc:sldMk cId="0" sldId="276"/>
        </pc:sldMkLst>
      </pc:sldChg>
      <pc:sldChg chg="modSp mod">
        <pc:chgData name="Roger Grieder" userId="5665cb92-3c7d-499e-8589-fc4207b955ac" providerId="ADAL" clId="{DE0E31E4-C280-4E07-866D-59A25466C079}" dt="2025-06-20T08:59:02.927" v="804" actId="790"/>
        <pc:sldMkLst>
          <pc:docMk/>
          <pc:sldMk cId="0" sldId="277"/>
        </pc:sldMkLst>
        <pc:spChg chg="mod">
          <ac:chgData name="Roger Grieder" userId="5665cb92-3c7d-499e-8589-fc4207b955ac" providerId="ADAL" clId="{DE0E31E4-C280-4E07-866D-59A25466C079}" dt="2025-06-20T08:59:02.927" v="804" actId="790"/>
          <ac:spMkLst>
            <pc:docMk/>
            <pc:sldMk cId="0" sldId="277"/>
            <ac:spMk id="885" creationId="{00000000-0000-0000-0000-000000000000}"/>
          </ac:spMkLst>
        </pc:spChg>
        <pc:spChg chg="mod">
          <ac:chgData name="Roger Grieder" userId="5665cb92-3c7d-499e-8589-fc4207b955ac" providerId="ADAL" clId="{DE0E31E4-C280-4E07-866D-59A25466C079}" dt="2025-06-20T08:59:02.927" v="804" actId="790"/>
          <ac:spMkLst>
            <pc:docMk/>
            <pc:sldMk cId="0" sldId="277"/>
            <ac:spMk id="886" creationId="{00000000-0000-0000-0000-000000000000}"/>
          </ac:spMkLst>
        </pc:spChg>
      </pc:sldChg>
      <pc:sldChg chg="modSp mod">
        <pc:chgData name="Roger Grieder" userId="5665cb92-3c7d-499e-8589-fc4207b955ac" providerId="ADAL" clId="{DE0E31E4-C280-4E07-866D-59A25466C079}" dt="2025-06-20T08:59:02.927" v="804" actId="790"/>
        <pc:sldMkLst>
          <pc:docMk/>
          <pc:sldMk cId="0" sldId="278"/>
        </pc:sldMkLst>
        <pc:spChg chg="mod">
          <ac:chgData name="Roger Grieder" userId="5665cb92-3c7d-499e-8589-fc4207b955ac" providerId="ADAL" clId="{DE0E31E4-C280-4E07-866D-59A25466C079}" dt="2025-06-20T08:59:02.927" v="804" actId="790"/>
          <ac:spMkLst>
            <pc:docMk/>
            <pc:sldMk cId="0" sldId="278"/>
            <ac:spMk id="887" creationId="{00000000-0000-0000-0000-000000000000}"/>
          </ac:spMkLst>
        </pc:spChg>
        <pc:spChg chg="mod">
          <ac:chgData name="Roger Grieder" userId="5665cb92-3c7d-499e-8589-fc4207b955ac" providerId="ADAL" clId="{DE0E31E4-C280-4E07-866D-59A25466C079}" dt="2025-06-20T08:59:02.927" v="804" actId="790"/>
          <ac:spMkLst>
            <pc:docMk/>
            <pc:sldMk cId="0" sldId="278"/>
            <ac:spMk id="888" creationId="{00000000-0000-0000-0000-000000000000}"/>
          </ac:spMkLst>
        </pc:spChg>
      </pc:sldChg>
      <pc:sldChg chg="modSp mod modNotesTx">
        <pc:chgData name="Roger Grieder" userId="5665cb92-3c7d-499e-8589-fc4207b955ac" providerId="ADAL" clId="{DE0E31E4-C280-4E07-866D-59A25466C079}" dt="2025-06-20T08:59:02.927" v="804" actId="790"/>
        <pc:sldMkLst>
          <pc:docMk/>
          <pc:sldMk cId="0" sldId="279"/>
        </pc:sldMkLst>
        <pc:spChg chg="mod">
          <ac:chgData name="Roger Grieder" userId="5665cb92-3c7d-499e-8589-fc4207b955ac" providerId="ADAL" clId="{DE0E31E4-C280-4E07-866D-59A25466C079}" dt="2025-06-20T08:59:02.927" v="804" actId="790"/>
          <ac:spMkLst>
            <pc:docMk/>
            <pc:sldMk cId="0" sldId="279"/>
            <ac:spMk id="890"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893"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895"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06"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19"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20"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30"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32" creationId="{00000000-0000-0000-0000-000000000000}"/>
          </ac:spMkLst>
        </pc:spChg>
        <pc:spChg chg="mod">
          <ac:chgData name="Roger Grieder" userId="5665cb92-3c7d-499e-8589-fc4207b955ac" providerId="ADAL" clId="{DE0E31E4-C280-4E07-866D-59A25466C079}" dt="2025-06-20T08:55:45.450" v="792" actId="13926"/>
          <ac:spMkLst>
            <pc:docMk/>
            <pc:sldMk cId="0" sldId="279"/>
            <ac:spMk id="955"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56" creationId="{00000000-0000-0000-0000-000000000000}"/>
          </ac:spMkLst>
        </pc:spChg>
        <pc:spChg chg="mod">
          <ac:chgData name="Roger Grieder" userId="5665cb92-3c7d-499e-8589-fc4207b955ac" providerId="ADAL" clId="{DE0E31E4-C280-4E07-866D-59A25466C079}" dt="2025-06-20T08:55:56.768" v="794" actId="13926"/>
          <ac:spMkLst>
            <pc:docMk/>
            <pc:sldMk cId="0" sldId="279"/>
            <ac:spMk id="958" creationId="{00000000-0000-0000-0000-000000000000}"/>
          </ac:spMkLst>
        </pc:spChg>
        <pc:spChg chg="mod">
          <ac:chgData name="Roger Grieder" userId="5665cb92-3c7d-499e-8589-fc4207b955ac" providerId="ADAL" clId="{DE0E31E4-C280-4E07-866D-59A25466C079}" dt="2025-06-20T08:59:02.927" v="804" actId="790"/>
          <ac:spMkLst>
            <pc:docMk/>
            <pc:sldMk cId="0" sldId="279"/>
            <ac:spMk id="959" creationId="{00000000-0000-0000-0000-000000000000}"/>
          </ac:spMkLst>
        </pc:spChg>
        <pc:grpChg chg="mod">
          <ac:chgData name="Roger Grieder" userId="5665cb92-3c7d-499e-8589-fc4207b955ac" providerId="ADAL" clId="{DE0E31E4-C280-4E07-866D-59A25466C079}" dt="2025-06-17T11:44:23.448" v="95" actId="1076"/>
          <ac:grpSpMkLst>
            <pc:docMk/>
            <pc:sldMk cId="0" sldId="279"/>
            <ac:grpSpMk id="947" creationId="{00000000-0000-0000-0000-000000000000}"/>
          </ac:grpSpMkLst>
        </pc:grpChg>
      </pc:sldChg>
      <pc:sldChg chg="modSp mod">
        <pc:chgData name="Roger Grieder" userId="5665cb92-3c7d-499e-8589-fc4207b955ac" providerId="ADAL" clId="{DE0E31E4-C280-4E07-866D-59A25466C079}" dt="2025-06-20T09:02:04.344" v="808" actId="1076"/>
        <pc:sldMkLst>
          <pc:docMk/>
          <pc:sldMk cId="0" sldId="280"/>
        </pc:sldMkLst>
        <pc:spChg chg="mod">
          <ac:chgData name="Roger Grieder" userId="5665cb92-3c7d-499e-8589-fc4207b955ac" providerId="ADAL" clId="{DE0E31E4-C280-4E07-866D-59A25466C079}" dt="2025-06-20T08:59:02.927" v="804" actId="790"/>
          <ac:spMkLst>
            <pc:docMk/>
            <pc:sldMk cId="0" sldId="280"/>
            <ac:spMk id="971" creationId="{00000000-0000-0000-0000-000000000000}"/>
          </ac:spMkLst>
        </pc:spChg>
        <pc:spChg chg="mod">
          <ac:chgData name="Roger Grieder" userId="5665cb92-3c7d-499e-8589-fc4207b955ac" providerId="ADAL" clId="{DE0E31E4-C280-4E07-866D-59A25466C079}" dt="2025-06-20T09:02:04.344" v="808" actId="1076"/>
          <ac:spMkLst>
            <pc:docMk/>
            <pc:sldMk cId="0" sldId="280"/>
            <ac:spMk id="972" creationId="{00000000-0000-0000-0000-000000000000}"/>
          </ac:spMkLst>
        </pc:spChg>
      </pc:sldChg>
      <pc:sldChg chg="modSp del mod">
        <pc:chgData name="Roger Grieder" userId="5665cb92-3c7d-499e-8589-fc4207b955ac" providerId="ADAL" clId="{DE0E31E4-C280-4E07-866D-59A25466C079}" dt="2025-06-20T09:02:20.727" v="809" actId="47"/>
        <pc:sldMkLst>
          <pc:docMk/>
          <pc:sldMk cId="0" sldId="281"/>
        </pc:sldMkLst>
      </pc:sldChg>
      <pc:sldChg chg="addSp delSp modSp mod">
        <pc:chgData name="Roger Grieder" userId="5665cb92-3c7d-499e-8589-fc4207b955ac" providerId="ADAL" clId="{DE0E31E4-C280-4E07-866D-59A25466C079}" dt="2025-06-20T09:14:15.111" v="869" actId="14100"/>
        <pc:sldMkLst>
          <pc:docMk/>
          <pc:sldMk cId="0" sldId="282"/>
        </pc:sldMkLst>
        <pc:spChg chg="mod">
          <ac:chgData name="Roger Grieder" userId="5665cb92-3c7d-499e-8589-fc4207b955ac" providerId="ADAL" clId="{DE0E31E4-C280-4E07-866D-59A25466C079}" dt="2025-06-20T09:09:55.205" v="853" actId="790"/>
          <ac:spMkLst>
            <pc:docMk/>
            <pc:sldMk cId="0" sldId="282"/>
            <ac:spMk id="975" creationId="{00000000-0000-0000-0000-000000000000}"/>
          </ac:spMkLst>
        </pc:spChg>
        <pc:spChg chg="mod">
          <ac:chgData name="Roger Grieder" userId="5665cb92-3c7d-499e-8589-fc4207b955ac" providerId="ADAL" clId="{DE0E31E4-C280-4E07-866D-59A25466C079}" dt="2025-06-20T09:14:15.111" v="869" actId="14100"/>
          <ac:spMkLst>
            <pc:docMk/>
            <pc:sldMk cId="0" sldId="282"/>
            <ac:spMk id="976" creationId="{00000000-0000-0000-0000-000000000000}"/>
          </ac:spMkLst>
        </pc:spChg>
      </pc:sldChg>
      <pc:sldChg chg="modSp mod">
        <pc:chgData name="Roger Grieder" userId="5665cb92-3c7d-499e-8589-fc4207b955ac" providerId="ADAL" clId="{DE0E31E4-C280-4E07-866D-59A25466C079}" dt="2025-06-20T09:07:11.535" v="845" actId="255"/>
        <pc:sldMkLst>
          <pc:docMk/>
          <pc:sldMk cId="0" sldId="283"/>
        </pc:sldMkLst>
        <pc:spChg chg="mod">
          <ac:chgData name="Roger Grieder" userId="5665cb92-3c7d-499e-8589-fc4207b955ac" providerId="ADAL" clId="{DE0E31E4-C280-4E07-866D-59A25466C079}" dt="2025-06-20T08:59:02.927" v="804" actId="790"/>
          <ac:spMkLst>
            <pc:docMk/>
            <pc:sldMk cId="0" sldId="283"/>
            <ac:spMk id="977" creationId="{00000000-0000-0000-0000-000000000000}"/>
          </ac:spMkLst>
        </pc:spChg>
        <pc:spChg chg="mod">
          <ac:chgData name="Roger Grieder" userId="5665cb92-3c7d-499e-8589-fc4207b955ac" providerId="ADAL" clId="{DE0E31E4-C280-4E07-866D-59A25466C079}" dt="2025-06-20T09:07:11.535" v="845" actId="255"/>
          <ac:spMkLst>
            <pc:docMk/>
            <pc:sldMk cId="0" sldId="283"/>
            <ac:spMk id="978" creationId="{00000000-0000-0000-0000-000000000000}"/>
          </ac:spMkLst>
        </pc:spChg>
      </pc:sldChg>
      <pc:sldChg chg="modSp del mod">
        <pc:chgData name="Roger Grieder" userId="5665cb92-3c7d-499e-8589-fc4207b955ac" providerId="ADAL" clId="{DE0E31E4-C280-4E07-866D-59A25466C079}" dt="2025-06-20T09:02:30.575" v="810" actId="47"/>
        <pc:sldMkLst>
          <pc:docMk/>
          <pc:sldMk cId="0" sldId="284"/>
        </pc:sldMkLst>
      </pc:sldChg>
      <pc:sldChg chg="modSp mod ord modNotes">
        <pc:chgData name="Roger Grieder" userId="5665cb92-3c7d-499e-8589-fc4207b955ac" providerId="ADAL" clId="{DE0E31E4-C280-4E07-866D-59A25466C079}" dt="2025-06-20T08:59:02.927" v="804" actId="790"/>
        <pc:sldMkLst>
          <pc:docMk/>
          <pc:sldMk cId="0" sldId="285"/>
        </pc:sldMkLst>
        <pc:spChg chg="mod">
          <ac:chgData name="Roger Grieder" userId="5665cb92-3c7d-499e-8589-fc4207b955ac" providerId="ADAL" clId="{DE0E31E4-C280-4E07-866D-59A25466C079}" dt="2025-06-20T08:59:02.927" v="804" actId="790"/>
          <ac:spMkLst>
            <pc:docMk/>
            <pc:sldMk cId="0" sldId="285"/>
            <ac:spMk id="984"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989"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990"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991"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00"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16"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20"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28"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32" creationId="{00000000-0000-0000-0000-000000000000}"/>
          </ac:spMkLst>
        </pc:spChg>
        <pc:spChg chg="mod">
          <ac:chgData name="Roger Grieder" userId="5665cb92-3c7d-499e-8589-fc4207b955ac" providerId="ADAL" clId="{DE0E31E4-C280-4E07-866D-59A25466C079}" dt="2025-06-20T08:59:02.927" v="804" actId="790"/>
          <ac:spMkLst>
            <pc:docMk/>
            <pc:sldMk cId="0" sldId="285"/>
            <ac:spMk id="1056" creationId="{00000000-0000-0000-0000-000000000000}"/>
          </ac:spMkLst>
        </pc:spChg>
      </pc:sldChg>
      <pc:sldChg chg="del">
        <pc:chgData name="Roger Grieder" userId="5665cb92-3c7d-499e-8589-fc4207b955ac" providerId="ADAL" clId="{DE0E31E4-C280-4E07-866D-59A25466C079}" dt="2025-06-17T11:57:21.137" v="201" actId="47"/>
        <pc:sldMkLst>
          <pc:docMk/>
          <pc:sldMk cId="0" sldId="286"/>
        </pc:sldMkLst>
      </pc:sldChg>
      <pc:sldChg chg="modSp del mod">
        <pc:chgData name="Roger Grieder" userId="5665cb92-3c7d-499e-8589-fc4207b955ac" providerId="ADAL" clId="{DE0E31E4-C280-4E07-866D-59A25466C079}" dt="2025-06-20T09:02:40.102" v="811" actId="47"/>
        <pc:sldMkLst>
          <pc:docMk/>
          <pc:sldMk cId="0" sldId="287"/>
        </pc:sldMkLst>
      </pc:sldChg>
      <pc:sldChg chg="add del">
        <pc:chgData name="Roger Grieder" userId="5665cb92-3c7d-499e-8589-fc4207b955ac" providerId="ADAL" clId="{DE0E31E4-C280-4E07-866D-59A25466C079}" dt="2025-06-17T11:42:27.739" v="75" actId="47"/>
        <pc:sldMkLst>
          <pc:docMk/>
          <pc:sldMk cId="0" sldId="288"/>
        </pc:sldMkLst>
      </pc:sldChg>
      <pc:sldChg chg="add del">
        <pc:chgData name="Roger Grieder" userId="5665cb92-3c7d-499e-8589-fc4207b955ac" providerId="ADAL" clId="{DE0E31E4-C280-4E07-866D-59A25466C079}" dt="2025-06-17T11:42:27.139" v="74" actId="47"/>
        <pc:sldMkLst>
          <pc:docMk/>
          <pc:sldMk cId="0" sldId="289"/>
        </pc:sldMkLst>
      </pc:sldChg>
      <pc:sldChg chg="add del">
        <pc:chgData name="Roger Grieder" userId="5665cb92-3c7d-499e-8589-fc4207b955ac" providerId="ADAL" clId="{DE0E31E4-C280-4E07-866D-59A25466C079}" dt="2025-06-17T11:42:26.552" v="73" actId="47"/>
        <pc:sldMkLst>
          <pc:docMk/>
          <pc:sldMk cId="0" sldId="290"/>
        </pc:sldMkLst>
      </pc:sldChg>
      <pc:sldChg chg="add del">
        <pc:chgData name="Roger Grieder" userId="5665cb92-3c7d-499e-8589-fc4207b955ac" providerId="ADAL" clId="{DE0E31E4-C280-4E07-866D-59A25466C079}" dt="2025-06-17T11:42:25.997" v="72" actId="47"/>
        <pc:sldMkLst>
          <pc:docMk/>
          <pc:sldMk cId="0" sldId="291"/>
        </pc:sldMkLst>
      </pc:sldChg>
      <pc:sldChg chg="del">
        <pc:chgData name="Roger Grieder" userId="5665cb92-3c7d-499e-8589-fc4207b955ac" providerId="ADAL" clId="{DE0E31E4-C280-4E07-866D-59A25466C079}" dt="2025-06-17T11:36:25.863" v="51" actId="47"/>
        <pc:sldMkLst>
          <pc:docMk/>
          <pc:sldMk cId="0" sldId="292"/>
        </pc:sldMkLst>
      </pc:sldChg>
      <pc:sldChg chg="del">
        <pc:chgData name="Roger Grieder" userId="5665cb92-3c7d-499e-8589-fc4207b955ac" providerId="ADAL" clId="{DE0E31E4-C280-4E07-866D-59A25466C079}" dt="2025-06-17T11:36:24.812" v="50" actId="47"/>
        <pc:sldMkLst>
          <pc:docMk/>
          <pc:sldMk cId="0" sldId="293"/>
        </pc:sldMkLst>
      </pc:sldChg>
      <pc:sldChg chg="del">
        <pc:chgData name="Roger Grieder" userId="5665cb92-3c7d-499e-8589-fc4207b955ac" providerId="ADAL" clId="{DE0E31E4-C280-4E07-866D-59A25466C079}" dt="2025-06-17T11:36:23.443" v="49" actId="47"/>
        <pc:sldMkLst>
          <pc:docMk/>
          <pc:sldMk cId="0" sldId="294"/>
        </pc:sldMkLst>
      </pc:sldChg>
      <pc:sldChg chg="del">
        <pc:chgData name="Roger Grieder" userId="5665cb92-3c7d-499e-8589-fc4207b955ac" providerId="ADAL" clId="{DE0E31E4-C280-4E07-866D-59A25466C079}" dt="2025-06-17T11:36:22.328" v="48" actId="47"/>
        <pc:sldMkLst>
          <pc:docMk/>
          <pc:sldMk cId="0" sldId="295"/>
        </pc:sldMkLst>
      </pc:sldChg>
      <pc:sldChg chg="del">
        <pc:chgData name="Roger Grieder" userId="5665cb92-3c7d-499e-8589-fc4207b955ac" providerId="ADAL" clId="{DE0E31E4-C280-4E07-866D-59A25466C079}" dt="2025-06-17T11:36:20.768" v="47" actId="47"/>
        <pc:sldMkLst>
          <pc:docMk/>
          <pc:sldMk cId="0" sldId="296"/>
        </pc:sldMkLst>
      </pc:sldChg>
      <pc:sldMasterChg chg="del delSldLayout">
        <pc:chgData name="Roger Grieder" userId="5665cb92-3c7d-499e-8589-fc4207b955ac" providerId="ADAL" clId="{DE0E31E4-C280-4E07-866D-59A25466C079}" dt="2025-06-17T11:31:10.201" v="1"/>
        <pc:sldMasterMkLst>
          <pc:docMk/>
          <pc:sldMasterMk cId="0" sldId="2147483650"/>
        </pc:sldMasterMkLst>
        <pc:sldLayoutChg chg="del">
          <pc:chgData name="Roger Grieder" userId="5665cb92-3c7d-499e-8589-fc4207b955ac" providerId="ADAL" clId="{DE0E31E4-C280-4E07-866D-59A25466C079}" dt="2025-06-17T11:31:10.201" v="1"/>
          <pc:sldLayoutMkLst>
            <pc:docMk/>
            <pc:sldMasterMk cId="0" sldId="2147483650"/>
            <pc:sldLayoutMk cId="0" sldId="214748365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60"/>
        </pc:sldMasterMkLst>
        <pc:sldLayoutChg chg="del">
          <pc:chgData name="Roger Grieder" userId="5665cb92-3c7d-499e-8589-fc4207b955ac" providerId="ADAL" clId="{DE0E31E4-C280-4E07-866D-59A25466C079}" dt="2025-06-17T11:31:10.201" v="1"/>
          <pc:sldLayoutMkLst>
            <pc:docMk/>
            <pc:sldMasterMk cId="0" sldId="2147483660"/>
            <pc:sldLayoutMk cId="0" sldId="214748366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62"/>
        </pc:sldMasterMkLst>
        <pc:sldLayoutChg chg="del">
          <pc:chgData name="Roger Grieder" userId="5665cb92-3c7d-499e-8589-fc4207b955ac" providerId="ADAL" clId="{DE0E31E4-C280-4E07-866D-59A25466C079}" dt="2025-06-17T11:31:10.201" v="1"/>
          <pc:sldLayoutMkLst>
            <pc:docMk/>
            <pc:sldMasterMk cId="0" sldId="2147483662"/>
            <pc:sldLayoutMk cId="0" sldId="214748366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64"/>
        </pc:sldMasterMkLst>
        <pc:sldLayoutChg chg="del">
          <pc:chgData name="Roger Grieder" userId="5665cb92-3c7d-499e-8589-fc4207b955ac" providerId="ADAL" clId="{DE0E31E4-C280-4E07-866D-59A25466C079}" dt="2025-06-17T11:31:10.201" v="1"/>
          <pc:sldLayoutMkLst>
            <pc:docMk/>
            <pc:sldMasterMk cId="0" sldId="2147483664"/>
            <pc:sldLayoutMk cId="0" sldId="214748366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66"/>
        </pc:sldMasterMkLst>
        <pc:sldLayoutChg chg="del">
          <pc:chgData name="Roger Grieder" userId="5665cb92-3c7d-499e-8589-fc4207b955ac" providerId="ADAL" clId="{DE0E31E4-C280-4E07-866D-59A25466C079}" dt="2025-06-17T11:31:10.201" v="1"/>
          <pc:sldLayoutMkLst>
            <pc:docMk/>
            <pc:sldMasterMk cId="0" sldId="2147483666"/>
            <pc:sldLayoutMk cId="0" sldId="214748366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68"/>
        </pc:sldMasterMkLst>
        <pc:sldLayoutChg chg="del">
          <pc:chgData name="Roger Grieder" userId="5665cb92-3c7d-499e-8589-fc4207b955ac" providerId="ADAL" clId="{DE0E31E4-C280-4E07-866D-59A25466C079}" dt="2025-06-17T11:31:10.201" v="1"/>
          <pc:sldLayoutMkLst>
            <pc:docMk/>
            <pc:sldMasterMk cId="0" sldId="2147483668"/>
            <pc:sldLayoutMk cId="0" sldId="214748366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70"/>
        </pc:sldMasterMkLst>
        <pc:sldLayoutChg chg="del">
          <pc:chgData name="Roger Grieder" userId="5665cb92-3c7d-499e-8589-fc4207b955ac" providerId="ADAL" clId="{DE0E31E4-C280-4E07-866D-59A25466C079}" dt="2025-06-17T11:31:10.201" v="1"/>
          <pc:sldLayoutMkLst>
            <pc:docMk/>
            <pc:sldMasterMk cId="0" sldId="2147483670"/>
            <pc:sldLayoutMk cId="0" sldId="214748367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72"/>
        </pc:sldMasterMkLst>
        <pc:sldLayoutChg chg="del">
          <pc:chgData name="Roger Grieder" userId="5665cb92-3c7d-499e-8589-fc4207b955ac" providerId="ADAL" clId="{DE0E31E4-C280-4E07-866D-59A25466C079}" dt="2025-06-17T11:31:10.201" v="1"/>
          <pc:sldLayoutMkLst>
            <pc:docMk/>
            <pc:sldMasterMk cId="0" sldId="2147483672"/>
            <pc:sldLayoutMk cId="0" sldId="214748367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74"/>
        </pc:sldMasterMkLst>
        <pc:sldLayoutChg chg="del">
          <pc:chgData name="Roger Grieder" userId="5665cb92-3c7d-499e-8589-fc4207b955ac" providerId="ADAL" clId="{DE0E31E4-C280-4E07-866D-59A25466C079}" dt="2025-06-17T11:31:10.201" v="1"/>
          <pc:sldLayoutMkLst>
            <pc:docMk/>
            <pc:sldMasterMk cId="0" sldId="2147483674"/>
            <pc:sldLayoutMk cId="0" sldId="214748367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76"/>
        </pc:sldMasterMkLst>
        <pc:sldLayoutChg chg="del">
          <pc:chgData name="Roger Grieder" userId="5665cb92-3c7d-499e-8589-fc4207b955ac" providerId="ADAL" clId="{DE0E31E4-C280-4E07-866D-59A25466C079}" dt="2025-06-17T11:31:10.201" v="1"/>
          <pc:sldLayoutMkLst>
            <pc:docMk/>
            <pc:sldMasterMk cId="0" sldId="2147483676"/>
            <pc:sldLayoutMk cId="0" sldId="214748367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78"/>
        </pc:sldMasterMkLst>
        <pc:sldLayoutChg chg="del">
          <pc:chgData name="Roger Grieder" userId="5665cb92-3c7d-499e-8589-fc4207b955ac" providerId="ADAL" clId="{DE0E31E4-C280-4E07-866D-59A25466C079}" dt="2025-06-17T11:31:10.201" v="1"/>
          <pc:sldLayoutMkLst>
            <pc:docMk/>
            <pc:sldMasterMk cId="0" sldId="2147483678"/>
            <pc:sldLayoutMk cId="0" sldId="214748367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80"/>
        </pc:sldMasterMkLst>
        <pc:sldLayoutChg chg="del">
          <pc:chgData name="Roger Grieder" userId="5665cb92-3c7d-499e-8589-fc4207b955ac" providerId="ADAL" clId="{DE0E31E4-C280-4E07-866D-59A25466C079}" dt="2025-06-17T11:31:10.201" v="1"/>
          <pc:sldLayoutMkLst>
            <pc:docMk/>
            <pc:sldMasterMk cId="0" sldId="2147483680"/>
            <pc:sldLayoutMk cId="0" sldId="214748368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82"/>
        </pc:sldMasterMkLst>
        <pc:sldLayoutChg chg="del">
          <pc:chgData name="Roger Grieder" userId="5665cb92-3c7d-499e-8589-fc4207b955ac" providerId="ADAL" clId="{DE0E31E4-C280-4E07-866D-59A25466C079}" dt="2025-06-17T11:31:10.201" v="1"/>
          <pc:sldLayoutMkLst>
            <pc:docMk/>
            <pc:sldMasterMk cId="0" sldId="2147483682"/>
            <pc:sldLayoutMk cId="0" sldId="214748368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84"/>
        </pc:sldMasterMkLst>
        <pc:sldLayoutChg chg="del">
          <pc:chgData name="Roger Grieder" userId="5665cb92-3c7d-499e-8589-fc4207b955ac" providerId="ADAL" clId="{DE0E31E4-C280-4E07-866D-59A25466C079}" dt="2025-06-17T11:31:10.201" v="1"/>
          <pc:sldLayoutMkLst>
            <pc:docMk/>
            <pc:sldMasterMk cId="0" sldId="2147483684"/>
            <pc:sldLayoutMk cId="0" sldId="214748368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86"/>
        </pc:sldMasterMkLst>
        <pc:sldLayoutChg chg="del">
          <pc:chgData name="Roger Grieder" userId="5665cb92-3c7d-499e-8589-fc4207b955ac" providerId="ADAL" clId="{DE0E31E4-C280-4E07-866D-59A25466C079}" dt="2025-06-17T11:31:10.201" v="1"/>
          <pc:sldLayoutMkLst>
            <pc:docMk/>
            <pc:sldMasterMk cId="0" sldId="2147483686"/>
            <pc:sldLayoutMk cId="0" sldId="214748368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88"/>
        </pc:sldMasterMkLst>
        <pc:sldLayoutChg chg="del">
          <pc:chgData name="Roger Grieder" userId="5665cb92-3c7d-499e-8589-fc4207b955ac" providerId="ADAL" clId="{DE0E31E4-C280-4E07-866D-59A25466C079}" dt="2025-06-17T11:31:10.201" v="1"/>
          <pc:sldLayoutMkLst>
            <pc:docMk/>
            <pc:sldMasterMk cId="0" sldId="2147483688"/>
            <pc:sldLayoutMk cId="0" sldId="214748368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90"/>
        </pc:sldMasterMkLst>
        <pc:sldLayoutChg chg="del">
          <pc:chgData name="Roger Grieder" userId="5665cb92-3c7d-499e-8589-fc4207b955ac" providerId="ADAL" clId="{DE0E31E4-C280-4E07-866D-59A25466C079}" dt="2025-06-17T11:31:10.201" v="1"/>
          <pc:sldLayoutMkLst>
            <pc:docMk/>
            <pc:sldMasterMk cId="0" sldId="2147483690"/>
            <pc:sldLayoutMk cId="0" sldId="214748369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92"/>
        </pc:sldMasterMkLst>
        <pc:sldLayoutChg chg="del">
          <pc:chgData name="Roger Grieder" userId="5665cb92-3c7d-499e-8589-fc4207b955ac" providerId="ADAL" clId="{DE0E31E4-C280-4E07-866D-59A25466C079}" dt="2025-06-17T11:31:10.201" v="1"/>
          <pc:sldLayoutMkLst>
            <pc:docMk/>
            <pc:sldMasterMk cId="0" sldId="2147483692"/>
            <pc:sldLayoutMk cId="0" sldId="214748369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94"/>
        </pc:sldMasterMkLst>
        <pc:sldLayoutChg chg="del">
          <pc:chgData name="Roger Grieder" userId="5665cb92-3c7d-499e-8589-fc4207b955ac" providerId="ADAL" clId="{DE0E31E4-C280-4E07-866D-59A25466C079}" dt="2025-06-17T11:31:10.201" v="1"/>
          <pc:sldLayoutMkLst>
            <pc:docMk/>
            <pc:sldMasterMk cId="0" sldId="2147483694"/>
            <pc:sldLayoutMk cId="0" sldId="214748369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96"/>
        </pc:sldMasterMkLst>
        <pc:sldLayoutChg chg="del">
          <pc:chgData name="Roger Grieder" userId="5665cb92-3c7d-499e-8589-fc4207b955ac" providerId="ADAL" clId="{DE0E31E4-C280-4E07-866D-59A25466C079}" dt="2025-06-17T11:31:10.201" v="1"/>
          <pc:sldLayoutMkLst>
            <pc:docMk/>
            <pc:sldMasterMk cId="0" sldId="2147483696"/>
            <pc:sldLayoutMk cId="0" sldId="214748369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698"/>
        </pc:sldMasterMkLst>
        <pc:sldLayoutChg chg="del">
          <pc:chgData name="Roger Grieder" userId="5665cb92-3c7d-499e-8589-fc4207b955ac" providerId="ADAL" clId="{DE0E31E4-C280-4E07-866D-59A25466C079}" dt="2025-06-17T11:31:10.201" v="1"/>
          <pc:sldLayoutMkLst>
            <pc:docMk/>
            <pc:sldMasterMk cId="0" sldId="2147483698"/>
            <pc:sldLayoutMk cId="0" sldId="214748369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00"/>
        </pc:sldMasterMkLst>
        <pc:sldLayoutChg chg="del">
          <pc:chgData name="Roger Grieder" userId="5665cb92-3c7d-499e-8589-fc4207b955ac" providerId="ADAL" clId="{DE0E31E4-C280-4E07-866D-59A25466C079}" dt="2025-06-17T11:31:10.201" v="1"/>
          <pc:sldLayoutMkLst>
            <pc:docMk/>
            <pc:sldMasterMk cId="0" sldId="2147483700"/>
            <pc:sldLayoutMk cId="0" sldId="214748370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02"/>
        </pc:sldMasterMkLst>
        <pc:sldLayoutChg chg="del">
          <pc:chgData name="Roger Grieder" userId="5665cb92-3c7d-499e-8589-fc4207b955ac" providerId="ADAL" clId="{DE0E31E4-C280-4E07-866D-59A25466C079}" dt="2025-06-17T11:31:10.201" v="1"/>
          <pc:sldLayoutMkLst>
            <pc:docMk/>
            <pc:sldMasterMk cId="0" sldId="2147483702"/>
            <pc:sldLayoutMk cId="0" sldId="214748370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04"/>
        </pc:sldMasterMkLst>
        <pc:sldLayoutChg chg="del">
          <pc:chgData name="Roger Grieder" userId="5665cb92-3c7d-499e-8589-fc4207b955ac" providerId="ADAL" clId="{DE0E31E4-C280-4E07-866D-59A25466C079}" dt="2025-06-17T11:31:10.201" v="1"/>
          <pc:sldLayoutMkLst>
            <pc:docMk/>
            <pc:sldMasterMk cId="0" sldId="2147483704"/>
            <pc:sldLayoutMk cId="0" sldId="214748370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06"/>
        </pc:sldMasterMkLst>
        <pc:sldLayoutChg chg="del">
          <pc:chgData name="Roger Grieder" userId="5665cb92-3c7d-499e-8589-fc4207b955ac" providerId="ADAL" clId="{DE0E31E4-C280-4E07-866D-59A25466C079}" dt="2025-06-17T11:31:10.201" v="1"/>
          <pc:sldLayoutMkLst>
            <pc:docMk/>
            <pc:sldMasterMk cId="0" sldId="2147483706"/>
            <pc:sldLayoutMk cId="0" sldId="214748370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08"/>
        </pc:sldMasterMkLst>
        <pc:sldLayoutChg chg="del">
          <pc:chgData name="Roger Grieder" userId="5665cb92-3c7d-499e-8589-fc4207b955ac" providerId="ADAL" clId="{DE0E31E4-C280-4E07-866D-59A25466C079}" dt="2025-06-17T11:31:10.201" v="1"/>
          <pc:sldLayoutMkLst>
            <pc:docMk/>
            <pc:sldMasterMk cId="0" sldId="2147483708"/>
            <pc:sldLayoutMk cId="0" sldId="214748370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10"/>
        </pc:sldMasterMkLst>
        <pc:sldLayoutChg chg="del">
          <pc:chgData name="Roger Grieder" userId="5665cb92-3c7d-499e-8589-fc4207b955ac" providerId="ADAL" clId="{DE0E31E4-C280-4E07-866D-59A25466C079}" dt="2025-06-17T11:31:10.201" v="1"/>
          <pc:sldLayoutMkLst>
            <pc:docMk/>
            <pc:sldMasterMk cId="0" sldId="2147483710"/>
            <pc:sldLayoutMk cId="0" sldId="214748371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12"/>
        </pc:sldMasterMkLst>
        <pc:sldLayoutChg chg="del">
          <pc:chgData name="Roger Grieder" userId="5665cb92-3c7d-499e-8589-fc4207b955ac" providerId="ADAL" clId="{DE0E31E4-C280-4E07-866D-59A25466C079}" dt="2025-06-17T11:31:10.201" v="1"/>
          <pc:sldLayoutMkLst>
            <pc:docMk/>
            <pc:sldMasterMk cId="0" sldId="2147483712"/>
            <pc:sldLayoutMk cId="0" sldId="214748371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14"/>
        </pc:sldMasterMkLst>
        <pc:sldLayoutChg chg="del">
          <pc:chgData name="Roger Grieder" userId="5665cb92-3c7d-499e-8589-fc4207b955ac" providerId="ADAL" clId="{DE0E31E4-C280-4E07-866D-59A25466C079}" dt="2025-06-17T11:31:10.201" v="1"/>
          <pc:sldLayoutMkLst>
            <pc:docMk/>
            <pc:sldMasterMk cId="0" sldId="2147483714"/>
            <pc:sldLayoutMk cId="0" sldId="214748371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16"/>
        </pc:sldMasterMkLst>
        <pc:sldLayoutChg chg="del">
          <pc:chgData name="Roger Grieder" userId="5665cb92-3c7d-499e-8589-fc4207b955ac" providerId="ADAL" clId="{DE0E31E4-C280-4E07-866D-59A25466C079}" dt="2025-06-17T11:31:10.201" v="1"/>
          <pc:sldLayoutMkLst>
            <pc:docMk/>
            <pc:sldMasterMk cId="0" sldId="2147483716"/>
            <pc:sldLayoutMk cId="0" sldId="214748371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18"/>
        </pc:sldMasterMkLst>
        <pc:sldLayoutChg chg="del">
          <pc:chgData name="Roger Grieder" userId="5665cb92-3c7d-499e-8589-fc4207b955ac" providerId="ADAL" clId="{DE0E31E4-C280-4E07-866D-59A25466C079}" dt="2025-06-17T11:31:10.201" v="1"/>
          <pc:sldLayoutMkLst>
            <pc:docMk/>
            <pc:sldMasterMk cId="0" sldId="2147483718"/>
            <pc:sldLayoutMk cId="0" sldId="214748371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20"/>
        </pc:sldMasterMkLst>
        <pc:sldLayoutChg chg="del">
          <pc:chgData name="Roger Grieder" userId="5665cb92-3c7d-499e-8589-fc4207b955ac" providerId="ADAL" clId="{DE0E31E4-C280-4E07-866D-59A25466C079}" dt="2025-06-17T11:31:10.201" v="1"/>
          <pc:sldLayoutMkLst>
            <pc:docMk/>
            <pc:sldMasterMk cId="0" sldId="2147483720"/>
            <pc:sldLayoutMk cId="0" sldId="214748372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22"/>
        </pc:sldMasterMkLst>
        <pc:sldLayoutChg chg="del">
          <pc:chgData name="Roger Grieder" userId="5665cb92-3c7d-499e-8589-fc4207b955ac" providerId="ADAL" clId="{DE0E31E4-C280-4E07-866D-59A25466C079}" dt="2025-06-17T11:31:10.201" v="1"/>
          <pc:sldLayoutMkLst>
            <pc:docMk/>
            <pc:sldMasterMk cId="0" sldId="2147483722"/>
            <pc:sldLayoutMk cId="0" sldId="214748372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24"/>
        </pc:sldMasterMkLst>
        <pc:sldLayoutChg chg="del">
          <pc:chgData name="Roger Grieder" userId="5665cb92-3c7d-499e-8589-fc4207b955ac" providerId="ADAL" clId="{DE0E31E4-C280-4E07-866D-59A25466C079}" dt="2025-06-17T11:31:10.201" v="1"/>
          <pc:sldLayoutMkLst>
            <pc:docMk/>
            <pc:sldMasterMk cId="0" sldId="2147483724"/>
            <pc:sldLayoutMk cId="0" sldId="214748372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26"/>
        </pc:sldMasterMkLst>
        <pc:sldLayoutChg chg="del">
          <pc:chgData name="Roger Grieder" userId="5665cb92-3c7d-499e-8589-fc4207b955ac" providerId="ADAL" clId="{DE0E31E4-C280-4E07-866D-59A25466C079}" dt="2025-06-17T11:31:10.201" v="1"/>
          <pc:sldLayoutMkLst>
            <pc:docMk/>
            <pc:sldMasterMk cId="0" sldId="2147483726"/>
            <pc:sldLayoutMk cId="0" sldId="214748372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28"/>
        </pc:sldMasterMkLst>
        <pc:sldLayoutChg chg="del">
          <pc:chgData name="Roger Grieder" userId="5665cb92-3c7d-499e-8589-fc4207b955ac" providerId="ADAL" clId="{DE0E31E4-C280-4E07-866D-59A25466C079}" dt="2025-06-17T11:31:10.201" v="1"/>
          <pc:sldLayoutMkLst>
            <pc:docMk/>
            <pc:sldMasterMk cId="0" sldId="2147483728"/>
            <pc:sldLayoutMk cId="0" sldId="214748372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30"/>
        </pc:sldMasterMkLst>
        <pc:sldLayoutChg chg="del">
          <pc:chgData name="Roger Grieder" userId="5665cb92-3c7d-499e-8589-fc4207b955ac" providerId="ADAL" clId="{DE0E31E4-C280-4E07-866D-59A25466C079}" dt="2025-06-17T11:31:10.201" v="1"/>
          <pc:sldLayoutMkLst>
            <pc:docMk/>
            <pc:sldMasterMk cId="0" sldId="2147483730"/>
            <pc:sldLayoutMk cId="0" sldId="214748373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32"/>
        </pc:sldMasterMkLst>
        <pc:sldLayoutChg chg="del">
          <pc:chgData name="Roger Grieder" userId="5665cb92-3c7d-499e-8589-fc4207b955ac" providerId="ADAL" clId="{DE0E31E4-C280-4E07-866D-59A25466C079}" dt="2025-06-17T11:31:10.201" v="1"/>
          <pc:sldLayoutMkLst>
            <pc:docMk/>
            <pc:sldMasterMk cId="0" sldId="2147483732"/>
            <pc:sldLayoutMk cId="0" sldId="214748373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34"/>
        </pc:sldMasterMkLst>
        <pc:sldLayoutChg chg="del">
          <pc:chgData name="Roger Grieder" userId="5665cb92-3c7d-499e-8589-fc4207b955ac" providerId="ADAL" clId="{DE0E31E4-C280-4E07-866D-59A25466C079}" dt="2025-06-17T11:31:10.201" v="1"/>
          <pc:sldLayoutMkLst>
            <pc:docMk/>
            <pc:sldMasterMk cId="0" sldId="2147483734"/>
            <pc:sldLayoutMk cId="0" sldId="214748373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36"/>
        </pc:sldMasterMkLst>
        <pc:sldLayoutChg chg="del">
          <pc:chgData name="Roger Grieder" userId="5665cb92-3c7d-499e-8589-fc4207b955ac" providerId="ADAL" clId="{DE0E31E4-C280-4E07-866D-59A25466C079}" dt="2025-06-17T11:31:10.201" v="1"/>
          <pc:sldLayoutMkLst>
            <pc:docMk/>
            <pc:sldMasterMk cId="0" sldId="2147483736"/>
            <pc:sldLayoutMk cId="0" sldId="214748373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38"/>
        </pc:sldMasterMkLst>
        <pc:sldLayoutChg chg="del">
          <pc:chgData name="Roger Grieder" userId="5665cb92-3c7d-499e-8589-fc4207b955ac" providerId="ADAL" clId="{DE0E31E4-C280-4E07-866D-59A25466C079}" dt="2025-06-17T11:31:10.201" v="1"/>
          <pc:sldLayoutMkLst>
            <pc:docMk/>
            <pc:sldMasterMk cId="0" sldId="2147483738"/>
            <pc:sldLayoutMk cId="0" sldId="214748373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40"/>
        </pc:sldMasterMkLst>
        <pc:sldLayoutChg chg="del">
          <pc:chgData name="Roger Grieder" userId="5665cb92-3c7d-499e-8589-fc4207b955ac" providerId="ADAL" clId="{DE0E31E4-C280-4E07-866D-59A25466C079}" dt="2025-06-17T11:31:10.201" v="1"/>
          <pc:sldLayoutMkLst>
            <pc:docMk/>
            <pc:sldMasterMk cId="0" sldId="2147483740"/>
            <pc:sldLayoutMk cId="0" sldId="214748374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42"/>
        </pc:sldMasterMkLst>
        <pc:sldLayoutChg chg="del">
          <pc:chgData name="Roger Grieder" userId="5665cb92-3c7d-499e-8589-fc4207b955ac" providerId="ADAL" clId="{DE0E31E4-C280-4E07-866D-59A25466C079}" dt="2025-06-17T11:31:10.201" v="1"/>
          <pc:sldLayoutMkLst>
            <pc:docMk/>
            <pc:sldMasterMk cId="0" sldId="2147483742"/>
            <pc:sldLayoutMk cId="0" sldId="214748374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44"/>
        </pc:sldMasterMkLst>
        <pc:sldLayoutChg chg="del">
          <pc:chgData name="Roger Grieder" userId="5665cb92-3c7d-499e-8589-fc4207b955ac" providerId="ADAL" clId="{DE0E31E4-C280-4E07-866D-59A25466C079}" dt="2025-06-17T11:31:10.201" v="1"/>
          <pc:sldLayoutMkLst>
            <pc:docMk/>
            <pc:sldMasterMk cId="0" sldId="2147483744"/>
            <pc:sldLayoutMk cId="0" sldId="214748374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46"/>
        </pc:sldMasterMkLst>
        <pc:sldLayoutChg chg="del">
          <pc:chgData name="Roger Grieder" userId="5665cb92-3c7d-499e-8589-fc4207b955ac" providerId="ADAL" clId="{DE0E31E4-C280-4E07-866D-59A25466C079}" dt="2025-06-17T11:31:10.201" v="1"/>
          <pc:sldLayoutMkLst>
            <pc:docMk/>
            <pc:sldMasterMk cId="0" sldId="2147483746"/>
            <pc:sldLayoutMk cId="0" sldId="2147483747"/>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48"/>
        </pc:sldMasterMkLst>
        <pc:sldLayoutChg chg="del">
          <pc:chgData name="Roger Grieder" userId="5665cb92-3c7d-499e-8589-fc4207b955ac" providerId="ADAL" clId="{DE0E31E4-C280-4E07-866D-59A25466C079}" dt="2025-06-17T11:31:10.201" v="1"/>
          <pc:sldLayoutMkLst>
            <pc:docMk/>
            <pc:sldMasterMk cId="0" sldId="2147483748"/>
            <pc:sldLayoutMk cId="0" sldId="2147483749"/>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50"/>
        </pc:sldMasterMkLst>
        <pc:sldLayoutChg chg="del">
          <pc:chgData name="Roger Grieder" userId="5665cb92-3c7d-499e-8589-fc4207b955ac" providerId="ADAL" clId="{DE0E31E4-C280-4E07-866D-59A25466C079}" dt="2025-06-17T11:31:10.201" v="1"/>
          <pc:sldLayoutMkLst>
            <pc:docMk/>
            <pc:sldMasterMk cId="0" sldId="2147483750"/>
            <pc:sldLayoutMk cId="0" sldId="2147483751"/>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52"/>
        </pc:sldMasterMkLst>
        <pc:sldLayoutChg chg="del">
          <pc:chgData name="Roger Grieder" userId="5665cb92-3c7d-499e-8589-fc4207b955ac" providerId="ADAL" clId="{DE0E31E4-C280-4E07-866D-59A25466C079}" dt="2025-06-17T11:31:10.201" v="1"/>
          <pc:sldLayoutMkLst>
            <pc:docMk/>
            <pc:sldMasterMk cId="0" sldId="2147483752"/>
            <pc:sldLayoutMk cId="0" sldId="2147483753"/>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54"/>
        </pc:sldMasterMkLst>
        <pc:sldLayoutChg chg="del">
          <pc:chgData name="Roger Grieder" userId="5665cb92-3c7d-499e-8589-fc4207b955ac" providerId="ADAL" clId="{DE0E31E4-C280-4E07-866D-59A25466C079}" dt="2025-06-17T11:31:10.201" v="1"/>
          <pc:sldLayoutMkLst>
            <pc:docMk/>
            <pc:sldMasterMk cId="0" sldId="2147483754"/>
            <pc:sldLayoutMk cId="0" sldId="2147483755"/>
          </pc:sldLayoutMkLst>
        </pc:sldLayoutChg>
      </pc:sldMasterChg>
      <pc:sldMasterChg chg="del delSldLayout">
        <pc:chgData name="Roger Grieder" userId="5665cb92-3c7d-499e-8589-fc4207b955ac" providerId="ADAL" clId="{DE0E31E4-C280-4E07-866D-59A25466C079}" dt="2025-06-17T11:31:10.201" v="1"/>
        <pc:sldMasterMkLst>
          <pc:docMk/>
          <pc:sldMasterMk cId="0" sldId="2147483762"/>
        </pc:sldMasterMkLst>
        <pc:sldLayoutChg chg="del">
          <pc:chgData name="Roger Grieder" userId="5665cb92-3c7d-499e-8589-fc4207b955ac" providerId="ADAL" clId="{DE0E31E4-C280-4E07-866D-59A25466C079}" dt="2025-06-17T11:31:10.201" v="1"/>
          <pc:sldLayoutMkLst>
            <pc:docMk/>
            <pc:sldMasterMk cId="0" sldId="2147483762"/>
            <pc:sldLayoutMk cId="0" sldId="2147483763"/>
          </pc:sldLayoutMkLst>
        </pc:sldLayoutChg>
      </pc:sldMasterChg>
      <pc:sldMasterChg chg="add del addSldLayout delSldLayout">
        <pc:chgData name="Roger Grieder" userId="5665cb92-3c7d-499e-8589-fc4207b955ac" providerId="ADAL" clId="{DE0E31E4-C280-4E07-866D-59A25466C079}" dt="2025-06-17T11:42:25.997" v="72" actId="47"/>
        <pc:sldMasterMkLst>
          <pc:docMk/>
          <pc:sldMasterMk cId="0" sldId="2147483764"/>
        </pc:sldMasterMkLst>
        <pc:sldLayoutChg chg="add del">
          <pc:chgData name="Roger Grieder" userId="5665cb92-3c7d-499e-8589-fc4207b955ac" providerId="ADAL" clId="{DE0E31E4-C280-4E07-866D-59A25466C079}" dt="2025-06-17T11:42:25.997" v="72" actId="47"/>
          <pc:sldLayoutMkLst>
            <pc:docMk/>
            <pc:sldMasterMk cId="0" sldId="2147483764"/>
            <pc:sldLayoutMk cId="0" sldId="2147483765"/>
          </pc:sldLayoutMkLst>
        </pc:sldLayoutChg>
      </pc:sldMasterChg>
    </pc:docChg>
  </pc:docChgLst>
  <pc:docChgLst>
    <pc:chgData name="Roger Grieder" userId="5665cb92-3c7d-499e-8589-fc4207b955ac" providerId="ADAL" clId="{E8E9CE47-933A-844F-BFA9-22BF9AD4DA3A}"/>
    <pc:docChg chg="modSld">
      <pc:chgData name="Roger Grieder" userId="5665cb92-3c7d-499e-8589-fc4207b955ac" providerId="ADAL" clId="{E8E9CE47-933A-844F-BFA9-22BF9AD4DA3A}" dt="2025-06-23T09:07:07.019" v="40" actId="20577"/>
      <pc:docMkLst>
        <pc:docMk/>
      </pc:docMkLst>
      <pc:sldChg chg="modSp">
        <pc:chgData name="Roger Grieder" userId="5665cb92-3c7d-499e-8589-fc4207b955ac" providerId="ADAL" clId="{E8E9CE47-933A-844F-BFA9-22BF9AD4DA3A}" dt="2025-06-23T09:07:07.019" v="40" actId="20577"/>
        <pc:sldMkLst>
          <pc:docMk/>
          <pc:sldMk cId="0" sldId="282"/>
        </pc:sldMkLst>
        <pc:spChg chg="mod">
          <ac:chgData name="Roger Grieder" userId="5665cb92-3c7d-499e-8589-fc4207b955ac" providerId="ADAL" clId="{E8E9CE47-933A-844F-BFA9-22BF9AD4DA3A}" dt="2025-06-23T09:07:07.019" v="40" actId="20577"/>
          <ac:spMkLst>
            <pc:docMk/>
            <pc:sldMk cId="0" sldId="282"/>
            <ac:spMk id="9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de-CH" sz="4400" b="0" u="none" strike="noStrike">
                <a:solidFill>
                  <a:srgbClr val="000000"/>
                </a:solidFill>
                <a:uFillTx/>
                <a:latin typeface="Arial"/>
              </a:rPr>
              <a:t>Click to move the slide</a:t>
            </a:r>
          </a:p>
        </p:txBody>
      </p:sp>
      <p:sp>
        <p:nvSpPr>
          <p:cNvPr id="21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de-CH" sz="2000" b="0" u="none" strike="noStrike">
                <a:solidFill>
                  <a:srgbClr val="000000"/>
                </a:solidFill>
                <a:uFillTx/>
                <a:latin typeface="Arial"/>
              </a:rPr>
              <a:t>Click to edit the notes format</a:t>
            </a:r>
          </a:p>
        </p:txBody>
      </p:sp>
      <p:sp>
        <p:nvSpPr>
          <p:cNvPr id="21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CH" sz="1400" b="0" u="none" strike="noStrike">
                <a:solidFill>
                  <a:srgbClr val="000000"/>
                </a:solidFill>
                <a:uFillTx/>
                <a:latin typeface="Times New Roman"/>
              </a:rPr>
              <a:t> </a:t>
            </a:r>
          </a:p>
        </p:txBody>
      </p:sp>
      <p:sp>
        <p:nvSpPr>
          <p:cNvPr id="220"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de-CH" sz="1400" b="0" u="none" strike="noStrike">
                <a:solidFill>
                  <a:srgbClr val="000000"/>
                </a:solidFill>
                <a:uFillTx/>
                <a:latin typeface="Times New Roman"/>
              </a:defRPr>
            </a:lvl1pPr>
          </a:lstStyle>
          <a:p>
            <a:pPr indent="0" algn="r">
              <a:buNone/>
            </a:pPr>
            <a:r>
              <a:rPr lang="de-CH" sz="1400" b="0" u="none" strike="noStrike">
                <a:solidFill>
                  <a:srgbClr val="000000"/>
                </a:solidFill>
                <a:uFillTx/>
                <a:latin typeface="Times New Roman"/>
              </a:rPr>
              <a:t> </a:t>
            </a:r>
          </a:p>
        </p:txBody>
      </p:sp>
      <p:sp>
        <p:nvSpPr>
          <p:cNvPr id="221"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de-CH" sz="1400" b="0" u="none" strike="noStrike">
                <a:solidFill>
                  <a:srgbClr val="000000"/>
                </a:solidFill>
                <a:uFillTx/>
                <a:latin typeface="Times New Roman"/>
              </a:defRPr>
            </a:lvl1pPr>
          </a:lstStyle>
          <a:p>
            <a:pPr indent="0">
              <a:buNone/>
            </a:pPr>
            <a:r>
              <a:rPr lang="de-CH" sz="1400" b="0" u="none" strike="noStrike">
                <a:solidFill>
                  <a:srgbClr val="000000"/>
                </a:solidFill>
                <a:uFillTx/>
                <a:latin typeface="Times New Roman"/>
              </a:rPr>
              <a:t> </a:t>
            </a:r>
          </a:p>
        </p:txBody>
      </p:sp>
      <p:sp>
        <p:nvSpPr>
          <p:cNvPr id="222"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de-CH" sz="1400" b="0" u="none" strike="noStrike">
                <a:solidFill>
                  <a:srgbClr val="000000"/>
                </a:solidFill>
                <a:uFillTx/>
                <a:latin typeface="Times New Roman"/>
              </a:defRPr>
            </a:lvl1pPr>
          </a:lstStyle>
          <a:p>
            <a:pPr indent="0" algn="r">
              <a:buNone/>
            </a:pPr>
            <a:fld id="{94752FE4-7EB2-4C22-A5F9-2F3D9AE52B5E}" type="slidenum">
              <a:rPr lang="de-CH" sz="1400" b="0" u="none" strike="noStrike">
                <a:solidFill>
                  <a:srgbClr val="000000"/>
                </a:solidFill>
                <a:uFillTx/>
                <a:latin typeface="Times New Roman"/>
              </a:rPr>
              <a:t>‹Nr.›</a:t>
            </a:fld>
            <a:endParaRPr lang="de-CH"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PlaceHolder 1"/>
          <p:cNvSpPr>
            <a:spLocks noGrp="1" noRot="1" noChangeAspect="1"/>
          </p:cNvSpPr>
          <p:nvPr>
            <p:ph type="sldImg"/>
          </p:nvPr>
        </p:nvSpPr>
        <p:spPr>
          <a:xfrm>
            <a:off x="219075" y="812800"/>
            <a:ext cx="7116763" cy="4003675"/>
          </a:xfrm>
          <a:prstGeom prst="rect">
            <a:avLst/>
          </a:prstGeom>
          <a:ln w="0">
            <a:noFill/>
          </a:ln>
        </p:spPr>
      </p:sp>
      <p:sp>
        <p:nvSpPr>
          <p:cNvPr id="1080"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dirty="0">
                <a:solidFill>
                  <a:srgbClr val="000000"/>
                </a:solidFill>
                <a:uFillTx/>
                <a:latin typeface="Arial"/>
              </a:rPr>
              <a:t>Beispiel-Präsentation zur Vorstellung der Rünenberger Gemeindeinitiative an der Einwohnergemeindeversammlung. Autor: Thomas Zumbrunn, Gemeindepräsident Rünenberg</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Die Präsentation ist sehr ausführlich, da es sich um eine komplexe Materie handelt. Aber natürlich kann sie nach Belieben gekürzt und angepasst werden.</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Allenfalls werden nach der EGV in Rünenberg am 5. Juni 2025 weitere Anpassungen vorgenommen – je nach Reaktion der Einwohner/-innen.</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Der Autor ist froh um Rückmeldungen, damit die Präsentation verbessert werden kann.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PlaceHolder 1"/>
          <p:cNvSpPr>
            <a:spLocks noGrp="1" noRot="1" noChangeAspect="1"/>
          </p:cNvSpPr>
          <p:nvPr>
            <p:ph type="sldImg"/>
          </p:nvPr>
        </p:nvSpPr>
        <p:spPr>
          <a:xfrm>
            <a:off x="219075" y="812800"/>
            <a:ext cx="7118350" cy="4003675"/>
          </a:xfrm>
          <a:prstGeom prst="rect">
            <a:avLst/>
          </a:prstGeom>
          <a:ln w="0">
            <a:noFill/>
          </a:ln>
        </p:spPr>
      </p:sp>
      <p:sp>
        <p:nvSpPr>
          <p:cNvPr id="1102"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Wenn man nun die Beiträge pro Studierenden anschaut (Division der Beiträge der vorherigen zwei Folien), sieht man, dass BL/BS im Durchschnitt 4-5 mal mehr pro Studierenden bezahlt als die übrigen Kantone. Dies ist absolut stossend.</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(BL bezahlt pro Studierenden weniger als BS, weil BS ein Standortvorteil verrechnet wird. Dieser wird jedoch in den Jahresberichten der Uni nicht explizit aufgeführt. Zudem hängen die Beiträge von BL und BS zu einem gewissen Grad von der Steuerkraft ab. Dies ist alles im Univertrag geregelt.)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PlaceHolder 1"/>
          <p:cNvSpPr>
            <a:spLocks noGrp="1" noRot="1" noChangeAspect="1"/>
          </p:cNvSpPr>
          <p:nvPr>
            <p:ph type="sldImg"/>
          </p:nvPr>
        </p:nvSpPr>
        <p:spPr>
          <a:xfrm>
            <a:off x="219075" y="812800"/>
            <a:ext cx="7118350" cy="4003675"/>
          </a:xfrm>
          <a:prstGeom prst="rect">
            <a:avLst/>
          </a:prstGeom>
          <a:ln w="0">
            <a:noFill/>
          </a:ln>
        </p:spPr>
      </p:sp>
      <p:sp>
        <p:nvSpPr>
          <p:cNvPr id="1110" name="PlaceHolder 2"/>
          <p:cNvSpPr>
            <a:spLocks noGrp="1"/>
          </p:cNvSpPr>
          <p:nvPr>
            <p:ph type="body"/>
          </p:nvPr>
        </p:nvSpPr>
        <p:spPr>
          <a:xfrm>
            <a:off x="756000" y="5078520"/>
            <a:ext cx="6043320" cy="5379120"/>
          </a:xfrm>
          <a:prstGeom prst="rect">
            <a:avLst/>
          </a:prstGeom>
          <a:noFill/>
          <a:ln w="0">
            <a:noFill/>
          </a:ln>
        </p:spPr>
        <p:txBody>
          <a:bodyPr lIns="0" tIns="0" rIns="0" bIns="0" anchor="t">
            <a:noAutofit/>
          </a:bodyPr>
          <a:lstStyle/>
          <a:p>
            <a:pPr marL="216000" indent="0">
              <a:lnSpc>
                <a:spcPct val="100000"/>
              </a:lnSpc>
              <a:buNone/>
              <a:tabLst>
                <a:tab pos="0" algn="l"/>
              </a:tabLst>
            </a:pPr>
            <a:r>
              <a:rPr lang="de-CH" sz="1800" b="0" u="none" strike="noStrike">
                <a:solidFill>
                  <a:srgbClr val="000000"/>
                </a:solidFill>
                <a:uFillTx/>
                <a:latin typeface="Arial"/>
              </a:rPr>
              <a:t>Für den vorliegenden Fall, d. h. die Finanzierung der Universität Basel, gibt es sogar eine explizite Rechtsgrundlage im Bundesgesetz über den Finanz- und Lastenausgleich (FiLaG), und zwar in Art. 15, Abs. 1.</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Es reicht, wenn die Hälfte der an einem interkantonalen Vertrag beteiligten Kantone einen Antrag ans Parlament stellt. D. h. ein Antrag von BL würde reichen.</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Ob das Parlament dies tatsächlich so umsetzen würde, ist unklar. Dies hängt sicher auch davon ab, ob die anderen Universitätskantone ebenfalls an einer faireren Finanzierung ihrer kantonalen Universitäten interessiert sind.</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«Einfacher Bundesbeschluss» bedeutet, dass er nicht dem Referendum unterliegt.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PlaceHolder 1"/>
          <p:cNvSpPr>
            <a:spLocks noGrp="1" noRot="1" noChangeAspect="1"/>
          </p:cNvSpPr>
          <p:nvPr>
            <p:ph type="sldImg"/>
          </p:nvPr>
        </p:nvSpPr>
        <p:spPr>
          <a:xfrm>
            <a:off x="219075" y="812800"/>
            <a:ext cx="7118350" cy="4003675"/>
          </a:xfrm>
          <a:prstGeom prst="rect">
            <a:avLst/>
          </a:prstGeom>
          <a:ln w="0">
            <a:noFill/>
          </a:ln>
        </p:spPr>
      </p:sp>
      <p:sp>
        <p:nvSpPr>
          <p:cNvPr id="1112" name="PlaceHolder 2"/>
          <p:cNvSpPr>
            <a:spLocks noGrp="1"/>
          </p:cNvSpPr>
          <p:nvPr>
            <p:ph type="body"/>
          </p:nvPr>
        </p:nvSpPr>
        <p:spPr>
          <a:xfrm>
            <a:off x="756000" y="5078520"/>
            <a:ext cx="6043320" cy="5379120"/>
          </a:xfrm>
          <a:prstGeom prst="rect">
            <a:avLst/>
          </a:prstGeom>
          <a:noFill/>
          <a:ln w="0">
            <a:noFill/>
          </a:ln>
        </p:spPr>
        <p:txBody>
          <a:bodyPr lIns="0" tIns="0" rIns="0" bIns="0" anchor="t">
            <a:noAutofit/>
          </a:bodyPr>
          <a:lstStyle/>
          <a:p>
            <a:pPr marL="216000" indent="0">
              <a:lnSpc>
                <a:spcPct val="100000"/>
              </a:lnSpc>
              <a:buNone/>
              <a:tabLst>
                <a:tab pos="0" algn="l"/>
              </a:tabLst>
            </a:pPr>
            <a:r>
              <a:rPr lang="de-CH" sz="1800" b="0" u="none" strike="noStrike">
                <a:solidFill>
                  <a:srgbClr val="000000"/>
                </a:solidFill>
                <a:uFillTx/>
                <a:latin typeface="Arial"/>
              </a:rPr>
              <a:t>Obwohl die NFA seit fast 20 Jahren nicht (komplett) umgesetzt wurde, und obwohl die Regierung im Hinblick auf die NFA Entlastung für BL (und BS) in Aussicht gestellt hatte (vgl. z. B. die Aussagen des damaligen Vorstehers der FKD, Adrian Ballmer) ist bzgl. einer Entlastung für BL nichts passiert.</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Der Kanton verweist auf den Bund und der Bund wiederum verweist auf die Kantone. Auch BS bewegt sich in dieser Sache nicht. Vermutlich, weil die Mitfinanzierung durch BL nicht gefährdet werden soll und man allenfalls die Mitsprache weiterer Kantone fürchtet.</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Dieser Gordische Knoten muss gelöst oder, falls nicht anders möglich, zerschlagen werden. Es bringt nichts, zu sagen, die Gemeindeinitiative sei der falsche Weg, ohne zu zeigen, wie die übrigen Kantone endlich an der Uni beteiligt werden können.</a:t>
            </a:r>
          </a:p>
          <a:p>
            <a:pPr marL="216000" indent="0">
              <a:lnSpc>
                <a:spcPct val="100000"/>
              </a:lnSpc>
              <a:buNone/>
              <a:tabLst>
                <a:tab pos="0" algn="l"/>
              </a:tabLst>
            </a:pPr>
            <a:endParaRPr lang="de-CH" sz="1800" b="0" u="none" strike="noStrike">
              <a:solidFill>
                <a:srgbClr val="000000"/>
              </a:solidFill>
              <a:uFillTx/>
              <a:latin typeface="Arial"/>
            </a:endParaRPr>
          </a:p>
          <a:p>
            <a:pPr marL="216000" indent="0">
              <a:lnSpc>
                <a:spcPct val="100000"/>
              </a:lnSpc>
              <a:buNone/>
              <a:tabLst>
                <a:tab pos="0" algn="l"/>
              </a:tabLst>
            </a:pPr>
            <a:r>
              <a:rPr lang="de-CH" sz="1800" b="0" u="none" strike="noStrike">
                <a:solidFill>
                  <a:srgbClr val="000000"/>
                </a:solidFill>
                <a:uFillTx/>
                <a:latin typeface="Arial"/>
              </a:rPr>
              <a:t>Bild: Alexander der Grosse zerschlägt Gordischen Knoten (Wikipedia).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PlaceHolder 1"/>
          <p:cNvSpPr>
            <a:spLocks noGrp="1" noRot="1" noChangeAspect="1"/>
          </p:cNvSpPr>
          <p:nvPr>
            <p:ph type="sldImg"/>
          </p:nvPr>
        </p:nvSpPr>
        <p:spPr>
          <a:xfrm>
            <a:off x="219075" y="812800"/>
            <a:ext cx="7118350" cy="4003675"/>
          </a:xfrm>
          <a:prstGeom prst="rect">
            <a:avLst/>
          </a:prstGeom>
          <a:ln w="0">
            <a:noFill/>
          </a:ln>
        </p:spPr>
      </p:sp>
      <p:sp>
        <p:nvSpPr>
          <p:cNvPr id="1118"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Der Weg über die Gemeindeinitiative wurde von verschiedenen Seiten, v. a. vom VBLG kritisiert. Hier werden verkürzt einige Kritikpunkte und die Entgegnungen aufgeführt.</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Die Gemeinden sind ein glaubwürdige Absender des Begehrens. Bei einer Volksinitiative hätten sich vermutlich sofort parteipolitische Gräben aufgetan.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(Im Anhang gibt es ausführliche Slides, die auf die Kritik des VBLG eingehen.)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PlaceHolder 1"/>
          <p:cNvSpPr>
            <a:spLocks noGrp="1" noRot="1" noChangeAspect="1"/>
          </p:cNvSpPr>
          <p:nvPr>
            <p:ph type="sldImg"/>
          </p:nvPr>
        </p:nvSpPr>
        <p:spPr>
          <a:xfrm>
            <a:off x="219075" y="812800"/>
            <a:ext cx="7118350" cy="4003675"/>
          </a:xfrm>
          <a:prstGeom prst="rect">
            <a:avLst/>
          </a:prstGeom>
          <a:ln w="0">
            <a:noFill/>
          </a:ln>
        </p:spPr>
      </p:sp>
      <p:sp>
        <p:nvSpPr>
          <p:cNvPr id="1120"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dirty="0">
                <a:solidFill>
                  <a:srgbClr val="000000"/>
                </a:solidFill>
                <a:uFillTx/>
                <a:latin typeface="Arial"/>
              </a:rPr>
              <a:t>Auflistung von 5 möglichen Szenarien. Es handelt sich um grobe, gerundete Schätzwerte basierend auf der Jahresrechnung der Uni Basel 2023 und den Studierendenzahlen Basellands.</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BL schickt ca. ¾ seiner Studierenden an die Uni Basel, ca. ¼ an die 9 anderen kantonalen Unis (siehe Slide im Anhang).</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Die fairste Lösung, d.h. wenn alle Kantone für alle ihre Studierenden (egal an welcher Uni sie studieren) die Vollkosten zahlen würden, ist das Fernziel.</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Studierende der ETHs sind hier nicht enthalten, da die ETHs vom Bund finanziert werden.</a:t>
            </a:r>
          </a:p>
          <a:p>
            <a:pPr marL="216000" indent="0">
              <a:lnSpc>
                <a:spcPct val="100000"/>
              </a:lnSpc>
              <a:buNone/>
              <a:tabLst>
                <a:tab pos="0" algn="l"/>
              </a:tabLst>
            </a:pPr>
            <a:endParaRPr lang="de-CH" sz="2000" b="0" u="none" strike="noStrike" dirty="0">
              <a:solidFill>
                <a:srgbClr val="000000"/>
              </a:solidFill>
              <a:uFillTx/>
              <a:latin typeface="Arial"/>
            </a:endParaRPr>
          </a:p>
          <a:p>
            <a:pPr marL="216000" indent="0">
              <a:lnSpc>
                <a:spcPct val="100000"/>
              </a:lnSpc>
              <a:buNone/>
              <a:tabLst>
                <a:tab pos="0" algn="l"/>
              </a:tabLst>
            </a:pPr>
            <a:r>
              <a:rPr lang="de-CH" sz="2000" b="0" u="none" strike="noStrike" dirty="0">
                <a:solidFill>
                  <a:srgbClr val="000000"/>
                </a:solidFill>
                <a:uFillTx/>
                <a:latin typeface="Arial"/>
              </a:rPr>
              <a:t>NFA = </a:t>
            </a:r>
            <a:r>
              <a:rPr lang="de-CH" sz="2000" b="0" u="none" strike="noStrike" dirty="0">
                <a:solidFill>
                  <a:srgbClr val="FAFAFA"/>
                </a:solidFill>
                <a:uFillTx/>
                <a:latin typeface="Fira Sans SemiBold"/>
              </a:rPr>
              <a:t>Neugestaltung des Finanzausgleichs</a:t>
            </a:r>
            <a:endParaRPr lang="de-CH" sz="2000" b="0" u="none" strike="noStrike" dirty="0">
              <a:solidFill>
                <a:srgbClr val="000000"/>
              </a:solidFill>
              <a:uFillTx/>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PlaceHolder 1"/>
          <p:cNvSpPr>
            <a:spLocks noGrp="1" noRot="1" noChangeAspect="1"/>
          </p:cNvSpPr>
          <p:nvPr>
            <p:ph type="sldImg"/>
          </p:nvPr>
        </p:nvSpPr>
        <p:spPr>
          <a:xfrm>
            <a:off x="219075" y="812800"/>
            <a:ext cx="7118350" cy="4003675"/>
          </a:xfrm>
          <a:prstGeom prst="rect">
            <a:avLst/>
          </a:prstGeom>
          <a:ln w="0">
            <a:noFill/>
          </a:ln>
        </p:spPr>
      </p:sp>
      <p:sp>
        <p:nvSpPr>
          <p:cNvPr id="1122"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Ein Kritikpunkt des VBLG war, dass nicht sicher ist, ob die frei werdenden Mittel den Gemeinden zugute kämen.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Dies ist ein Scheinargument: Die Staatsebenen Gemeinden und Kanton sind stark verwoben, beide werden über Steuergelder finanziert. Wenn es dem Kanton finanziell gut geht, geht es auch den Gemeinden gut und umgekehrt. Auch die finanzielle Lage des Bundes schlägt über die Kantone bis zu den Gemeinden durch.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PlaceHolder 1"/>
          <p:cNvSpPr>
            <a:spLocks noGrp="1" noRot="1" noChangeAspect="1"/>
          </p:cNvSpPr>
          <p:nvPr>
            <p:ph type="sldImg"/>
          </p:nvPr>
        </p:nvSpPr>
        <p:spPr>
          <a:xfrm>
            <a:off x="219075" y="812800"/>
            <a:ext cx="7118350" cy="4003675"/>
          </a:xfrm>
          <a:prstGeom prst="rect">
            <a:avLst/>
          </a:prstGeom>
          <a:ln w="0">
            <a:noFill/>
          </a:ln>
        </p:spPr>
      </p:sp>
      <p:sp>
        <p:nvSpPr>
          <p:cNvPr id="1126"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Wie es weitergeht.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PlaceHolder 1"/>
          <p:cNvSpPr>
            <a:spLocks noGrp="1" noRot="1" noChangeAspect="1"/>
          </p:cNvSpPr>
          <p:nvPr>
            <p:ph type="sldImg"/>
          </p:nvPr>
        </p:nvSpPr>
        <p:spPr>
          <a:xfrm>
            <a:off x="219075" y="812800"/>
            <a:ext cx="7118350" cy="4003675"/>
          </a:xfrm>
          <a:prstGeom prst="rect">
            <a:avLst/>
          </a:prstGeom>
          <a:ln w="0">
            <a:noFill/>
          </a:ln>
        </p:spPr>
      </p:sp>
      <p:sp>
        <p:nvSpPr>
          <p:cNvPr id="1128"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Antrag.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219075" y="812800"/>
            <a:ext cx="7118350" cy="4003675"/>
          </a:xfrm>
          <a:prstGeom prst="rect">
            <a:avLst/>
          </a:prstGeom>
          <a:ln w="0">
            <a:noFill/>
          </a:ln>
        </p:spPr>
      </p:sp>
      <p:sp>
        <p:nvSpPr>
          <p:cNvPr id="1084"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Trotz grossem Ertragsüberschuss 2024 hält der Regierungsrat an seinen Sparplänen fest.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PlaceHolder 1"/>
          <p:cNvSpPr>
            <a:spLocks noGrp="1" noRot="1" noChangeAspect="1"/>
          </p:cNvSpPr>
          <p:nvPr>
            <p:ph type="sldImg"/>
          </p:nvPr>
        </p:nvSpPr>
        <p:spPr>
          <a:xfrm>
            <a:off x="219075" y="812800"/>
            <a:ext cx="7118350" cy="4003675"/>
          </a:xfrm>
          <a:prstGeom prst="rect">
            <a:avLst/>
          </a:prstGeom>
          <a:ln w="0">
            <a:noFill/>
          </a:ln>
        </p:spPr>
      </p:sp>
      <p:sp>
        <p:nvSpPr>
          <p:cNvPr id="1092"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Aus der Präsentation an der Medienkonferenz zur Jahresrechnung 2023: Die Gemeinden werden laut den Sparplänen des Regierungsrats keine neuen Transferleistungen erhalten.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PlaceHolder 1"/>
          <p:cNvSpPr>
            <a:spLocks noGrp="1" noRot="1" noChangeAspect="1"/>
          </p:cNvSpPr>
          <p:nvPr>
            <p:ph type="sldImg"/>
          </p:nvPr>
        </p:nvSpPr>
        <p:spPr>
          <a:xfrm>
            <a:off x="219075" y="812800"/>
            <a:ext cx="7118350" cy="4003675"/>
          </a:xfrm>
          <a:prstGeom prst="rect">
            <a:avLst/>
          </a:prstGeom>
          <a:ln w="0">
            <a:noFill/>
          </a:ln>
        </p:spPr>
      </p:sp>
      <p:sp>
        <p:nvSpPr>
          <p:cNvPr id="1088"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Während BS und AG ihre Schulden im letzten Jahrzehnt komplett abbauen und ein Vermögen anhäufen konnten, hat die Verschuldung in BL nur unwesentlich abgenommen.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PlaceHolder 1"/>
          <p:cNvSpPr>
            <a:spLocks noGrp="1" noRot="1" noChangeAspect="1"/>
          </p:cNvSpPr>
          <p:nvPr>
            <p:ph type="sldImg"/>
          </p:nvPr>
        </p:nvSpPr>
        <p:spPr>
          <a:xfrm>
            <a:off x="219075" y="812800"/>
            <a:ext cx="7118350" cy="4003675"/>
          </a:xfrm>
          <a:prstGeom prst="rect">
            <a:avLst/>
          </a:prstGeom>
          <a:ln w="0">
            <a:noFill/>
          </a:ln>
        </p:spPr>
      </p:sp>
      <p:sp>
        <p:nvSpPr>
          <p:cNvPr id="1094"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Es gibt diverse Initiativen, die, falls sie umgesetzt würden, einen grossen Finanzbedarf nach sich ziehen würden.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Zudem gibt es weitere Begehrlichkeiten (ev. Begehrlichkeiten der eigenen Gemeinde nennen).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Und die Gemeinden kämpfen mit steigenden Kosten im Bereich Alter und z. T. bei der Primarschule.</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Woher soll dieses Geld kommen?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PlaceHolder 1"/>
          <p:cNvSpPr>
            <a:spLocks noGrp="1" noRot="1" noChangeAspect="1"/>
          </p:cNvSpPr>
          <p:nvPr>
            <p:ph type="sldImg"/>
          </p:nvPr>
        </p:nvSpPr>
        <p:spPr>
          <a:xfrm>
            <a:off x="219075" y="812800"/>
            <a:ext cx="7118350" cy="4003675"/>
          </a:xfrm>
          <a:prstGeom prst="rect">
            <a:avLst/>
          </a:prstGeom>
          <a:ln w="0">
            <a:noFill/>
          </a:ln>
        </p:spPr>
      </p:sp>
      <p:sp>
        <p:nvSpPr>
          <p:cNvPr id="1096"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Wie wir vorher gesehen haben, spart der Regierungsrat über alle Direktionen hinweg, scheinbar planlos. Die Beiträge an die Uni Basel sind eine der grössten Ausgabenposten.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Im bikantonalen Vertrag mit Basel-Stadt ist die Finanzierung geregelt. Während BL und BS die Vollkosten ihrer Studierenden zahlen, zahlen die übrigen Kantone für ihre Studierenden 4-5 mal weniger. Dies, da das Ausland und die übrigen Kantone keine bzw. viel zu tiefe Beiträge leisten.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Dieser grosse Ausgabenposten wird jedoch vom Regierungsrat nicht angerührt. Lieber spart man auf dem Buckel der Bevölkerung und der Gemeinden.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noRot="1" noChangeAspect="1"/>
          </p:cNvSpPr>
          <p:nvPr>
            <p:ph type="sldImg"/>
          </p:nvPr>
        </p:nvSpPr>
        <p:spPr>
          <a:xfrm>
            <a:off x="219075" y="812800"/>
            <a:ext cx="7118350" cy="4003675"/>
          </a:xfrm>
          <a:prstGeom prst="rect">
            <a:avLst/>
          </a:prstGeom>
          <a:ln w="0">
            <a:noFill/>
          </a:ln>
        </p:spPr>
      </p:sp>
      <p:sp>
        <p:nvSpPr>
          <p:cNvPr id="1132"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Ca. ¾ der Studierenden aus BL an einer der 10 kantonalen Universitäten gehen an die Uni Basel, der restliche ¼ an die 9 anderen kantonalen Universitäten.</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Bei einer schweizweit fairen Lösung (alle Kantone bezahlen die Vollkosten für ihre Studierenden – das Fernziel) würde der Kanton BL viel besser fahren als heute (vgl. 5 Szenarien).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PlaceHolder 1"/>
          <p:cNvSpPr>
            <a:spLocks noGrp="1" noRot="1" noChangeAspect="1"/>
          </p:cNvSpPr>
          <p:nvPr>
            <p:ph type="sldImg"/>
          </p:nvPr>
        </p:nvSpPr>
        <p:spPr>
          <a:xfrm>
            <a:off x="219075" y="812800"/>
            <a:ext cx="7118350" cy="4003675"/>
          </a:xfrm>
          <a:prstGeom prst="rect">
            <a:avLst/>
          </a:prstGeom>
          <a:ln w="0">
            <a:noFill/>
          </a:ln>
        </p:spPr>
      </p:sp>
      <p:sp>
        <p:nvSpPr>
          <p:cNvPr id="1098"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Entwicklung der Studierendenzahlen an der Uni Basel von 2014-2024 aufgeteilt nach BS, BL, den übrigen Kantonen (inkl. Liechtenstein) und dem Ausland.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PlaceHolder 1"/>
          <p:cNvSpPr>
            <a:spLocks noGrp="1" noRot="1" noChangeAspect="1"/>
          </p:cNvSpPr>
          <p:nvPr>
            <p:ph type="sldImg"/>
          </p:nvPr>
        </p:nvSpPr>
        <p:spPr>
          <a:xfrm>
            <a:off x="219075" y="812800"/>
            <a:ext cx="7118350" cy="4003675"/>
          </a:xfrm>
          <a:prstGeom prst="rect">
            <a:avLst/>
          </a:prstGeom>
          <a:ln w="0">
            <a:noFill/>
          </a:ln>
        </p:spPr>
      </p:sp>
      <p:sp>
        <p:nvSpPr>
          <p:cNvPr id="1100" name="PlaceHolder 2"/>
          <p:cNvSpPr>
            <a:spLocks noGrp="1"/>
          </p:cNvSpPr>
          <p:nvPr>
            <p:ph type="body"/>
          </p:nvPr>
        </p:nvSpPr>
        <p:spPr>
          <a:xfrm>
            <a:off x="756000" y="5078520"/>
            <a:ext cx="6043320" cy="4806720"/>
          </a:xfrm>
          <a:prstGeom prst="rect">
            <a:avLst/>
          </a:prstGeom>
          <a:noFill/>
          <a:ln w="0">
            <a:noFill/>
          </a:ln>
        </p:spPr>
        <p:txBody>
          <a:bodyPr lIns="0" tIns="0" rIns="0" bIns="0" anchor="t">
            <a:noAutofit/>
          </a:bodyPr>
          <a:lstStyle/>
          <a:p>
            <a:pPr marL="216000" indent="0">
              <a:lnSpc>
                <a:spcPct val="100000"/>
              </a:lnSpc>
              <a:buNone/>
              <a:tabLst>
                <a:tab pos="0" algn="l"/>
              </a:tabLst>
            </a:pPr>
            <a:r>
              <a:rPr lang="de-CH" sz="2000" b="0" u="none" strike="noStrike">
                <a:solidFill>
                  <a:srgbClr val="000000"/>
                </a:solidFill>
                <a:uFillTx/>
                <a:latin typeface="Arial"/>
              </a:rPr>
              <a:t>Entwicklung der Beiträge an die Uni Basel von 2014-2024 aufgeteilt nach BS, BL, den übrigen Kantonen (inkl. Liechtenstein) und dem Ausland.</a:t>
            </a:r>
          </a:p>
          <a:p>
            <a:pPr marL="216000" indent="0">
              <a:lnSpc>
                <a:spcPct val="100000"/>
              </a:lnSpc>
              <a:buNone/>
              <a:tabLst>
                <a:tab pos="0" algn="l"/>
              </a:tabLst>
            </a:pPr>
            <a:endParaRPr lang="de-CH" sz="2000" b="0" u="none" strike="noStrike">
              <a:solidFill>
                <a:srgbClr val="000000"/>
              </a:solidFill>
              <a:uFillTx/>
              <a:latin typeface="Arial"/>
            </a:endParaRPr>
          </a:p>
          <a:p>
            <a:pPr marL="216000" indent="0">
              <a:lnSpc>
                <a:spcPct val="100000"/>
              </a:lnSpc>
              <a:buNone/>
              <a:tabLst>
                <a:tab pos="0" algn="l"/>
              </a:tabLst>
            </a:pPr>
            <a:r>
              <a:rPr lang="de-CH" sz="2000" b="0" u="none" strike="noStrike">
                <a:solidFill>
                  <a:srgbClr val="000000"/>
                </a:solidFill>
                <a:uFillTx/>
                <a:latin typeface="Arial"/>
              </a:rPr>
              <a:t>Viele weitere Beiträge an die Universität sind hier nicht enthalten, z. B. Bundesbeiträge, Sonderbeiträge, Darlehen durch Kantone (auch BL),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master-page63">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Default 52">
    <p:spTree>
      <p:nvGrpSpPr>
        <p:cNvPr id="1" name=""/>
        <p:cNvGrpSpPr/>
        <p:nvPr/>
      </p:nvGrpSpPr>
      <p:grpSpPr>
        <a:xfrm>
          <a:off x="0" y="0"/>
          <a:ext cx="0" cy="0"/>
          <a:chOff x="0" y="0"/>
          <a:chExt cx="0" cy="0"/>
        </a:xfrm>
      </p:grpSpPr>
      <p:sp>
        <p:nvSpPr>
          <p:cNvPr id="210"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
        <p:nvSpPr>
          <p:cNvPr id="211" name="PlaceHolder 2"/>
          <p:cNvSpPr>
            <a:spLocks noGrp="1"/>
          </p:cNvSpPr>
          <p:nvPr>
            <p:ph/>
          </p:nvPr>
        </p:nvSpPr>
        <p:spPr>
          <a:xfrm>
            <a:off x="287640" y="576000"/>
            <a:ext cx="5178960" cy="2515320"/>
          </a:xfrm>
          <a:prstGeom prst="rect">
            <a:avLst/>
          </a:prstGeom>
          <a:noFill/>
          <a:ln w="0">
            <a:noFill/>
          </a:ln>
        </p:spPr>
        <p:txBody>
          <a:bodyPr lIns="0" tIns="0" rIns="0" bIns="0" anchor="t">
            <a:normAutofit/>
          </a:bodyPr>
          <a:lstStyle/>
          <a:p>
            <a:pPr indent="0">
              <a:spcBef>
                <a:spcPts val="1417"/>
              </a:spcBef>
              <a:buNone/>
            </a:pPr>
            <a:endParaRPr lang="de-CH" sz="3200" b="0" u="none" strike="noStrike">
              <a:solidFill>
                <a:srgbClr val="000000"/>
              </a:solidFill>
              <a:uFillTx/>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efault 1">
    <p:spTree>
      <p:nvGrpSpPr>
        <p:cNvPr id="1" name=""/>
        <p:cNvGrpSpPr/>
        <p:nvPr/>
      </p:nvGrpSpPr>
      <p:grpSpPr>
        <a:xfrm>
          <a:off x="0" y="0"/>
          <a:ext cx="0" cy="0"/>
          <a:chOff x="0" y="0"/>
          <a:chExt cx="0" cy="0"/>
        </a:xfrm>
      </p:grpSpPr>
      <p:sp>
        <p:nvSpPr>
          <p:cNvPr id="10"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Default 2">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Default 3">
    <p:spTree>
      <p:nvGrpSpPr>
        <p:cNvPr id="1" name=""/>
        <p:cNvGrpSpPr/>
        <p:nvPr/>
      </p:nvGrpSpPr>
      <p:grpSpPr>
        <a:xfrm>
          <a:off x="0" y="0"/>
          <a:ext cx="0" cy="0"/>
          <a:chOff x="0" y="0"/>
          <a:chExt cx="0" cy="0"/>
        </a:xfrm>
      </p:grpSpPr>
      <p:sp>
        <p:nvSpPr>
          <p:cNvPr id="18"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
        <p:nvSpPr>
          <p:cNvPr id="19" name="PlaceHolder 2"/>
          <p:cNvSpPr>
            <a:spLocks noGrp="1"/>
          </p:cNvSpPr>
          <p:nvPr>
            <p:ph/>
          </p:nvPr>
        </p:nvSpPr>
        <p:spPr>
          <a:xfrm>
            <a:off x="287640" y="576000"/>
            <a:ext cx="5178960" cy="1199520"/>
          </a:xfrm>
          <a:prstGeom prst="rect">
            <a:avLst/>
          </a:prstGeom>
          <a:noFill/>
          <a:ln w="0">
            <a:noFill/>
          </a:ln>
        </p:spPr>
        <p:txBody>
          <a:bodyPr lIns="0" tIns="0" rIns="0" bIns="0" anchor="t">
            <a:normAutofit/>
          </a:bodyPr>
          <a:lstStyle/>
          <a:p>
            <a:pPr indent="0">
              <a:spcBef>
                <a:spcPts val="1417"/>
              </a:spcBef>
              <a:buNone/>
            </a:pPr>
            <a:endParaRPr lang="de-CH" sz="3200" b="0" u="none" strike="noStrike">
              <a:solidFill>
                <a:srgbClr val="000000"/>
              </a:solidFill>
              <a:uFillTx/>
              <a:latin typeface="Arial"/>
            </a:endParaRPr>
          </a:p>
        </p:txBody>
      </p:sp>
      <p:sp>
        <p:nvSpPr>
          <p:cNvPr id="20" name="PlaceHolder 3"/>
          <p:cNvSpPr>
            <a:spLocks noGrp="1"/>
          </p:cNvSpPr>
          <p:nvPr>
            <p:ph/>
          </p:nvPr>
        </p:nvSpPr>
        <p:spPr>
          <a:xfrm>
            <a:off x="287640" y="1890000"/>
            <a:ext cx="5178960" cy="1199520"/>
          </a:xfrm>
          <a:prstGeom prst="rect">
            <a:avLst/>
          </a:prstGeom>
          <a:noFill/>
          <a:ln w="0">
            <a:noFill/>
          </a:ln>
        </p:spPr>
        <p:txBody>
          <a:bodyPr lIns="0" tIns="0" rIns="0" bIns="0" anchor="t">
            <a:normAutofit/>
          </a:bodyPr>
          <a:lstStyle/>
          <a:p>
            <a:pPr indent="0">
              <a:spcBef>
                <a:spcPts val="1417"/>
              </a:spcBef>
              <a:buNone/>
            </a:pPr>
            <a:endParaRPr lang="de-CH" sz="3200" b="0" u="none" strike="noStrike">
              <a:solidFill>
                <a:srgbClr val="000000"/>
              </a:solidFill>
              <a:uFillTx/>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fault 52">
    <p:spTree>
      <p:nvGrpSpPr>
        <p:cNvPr id="1" name=""/>
        <p:cNvGrpSpPr/>
        <p:nvPr/>
      </p:nvGrpSpPr>
      <p:grpSpPr>
        <a:xfrm>
          <a:off x="0" y="0"/>
          <a:ext cx="0" cy="0"/>
          <a:chOff x="0" y="0"/>
          <a:chExt cx="0" cy="0"/>
        </a:xfrm>
      </p:grpSpPr>
      <p:sp>
        <p:nvSpPr>
          <p:cNvPr id="204"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
        <p:nvSpPr>
          <p:cNvPr id="205" name="PlaceHolder 2"/>
          <p:cNvSpPr>
            <a:spLocks noGrp="1"/>
          </p:cNvSpPr>
          <p:nvPr>
            <p:ph type="subTitle"/>
          </p:nvPr>
        </p:nvSpPr>
        <p:spPr>
          <a:xfrm>
            <a:off x="287640" y="576000"/>
            <a:ext cx="5178960" cy="2515320"/>
          </a:xfrm>
          <a:prstGeom prst="rect">
            <a:avLst/>
          </a:prstGeom>
          <a:noFill/>
          <a:ln w="0">
            <a:noFill/>
          </a:ln>
        </p:spPr>
        <p:txBody>
          <a:bodyPr lIns="0" tIns="0" rIns="0" bIns="0" anchor="ctr">
            <a:noAutofit/>
          </a:bodyPr>
          <a:lstStyle/>
          <a:p>
            <a:pPr indent="0" algn="ctr">
              <a:buNone/>
            </a:pPr>
            <a:endParaRPr lang="de-CH" sz="3200" b="0" u="none" strike="noStrike">
              <a:solidFill>
                <a:srgbClr val="000000"/>
              </a:solidFill>
              <a:uFillTx/>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efault 52">
    <p:spTree>
      <p:nvGrpSpPr>
        <p:cNvPr id="1" name=""/>
        <p:cNvGrpSpPr/>
        <p:nvPr/>
      </p:nvGrpSpPr>
      <p:grpSpPr>
        <a:xfrm>
          <a:off x="0" y="0"/>
          <a:ext cx="0" cy="0"/>
          <a:chOff x="0" y="0"/>
          <a:chExt cx="0" cy="0"/>
        </a:xfrm>
      </p:grpSpPr>
      <p:sp>
        <p:nvSpPr>
          <p:cNvPr id="206"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efault 52">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Default 52">
    <p:spTree>
      <p:nvGrpSpPr>
        <p:cNvPr id="1" name=""/>
        <p:cNvGrpSpPr/>
        <p:nvPr/>
      </p:nvGrpSpPr>
      <p:grpSpPr>
        <a:xfrm>
          <a:off x="0" y="0"/>
          <a:ext cx="0" cy="0"/>
          <a:chOff x="0" y="0"/>
          <a:chExt cx="0" cy="0"/>
        </a:xfrm>
      </p:grpSpPr>
      <p:sp>
        <p:nvSpPr>
          <p:cNvPr id="207" name="PlaceHolder 1"/>
          <p:cNvSpPr>
            <a:spLocks noGrp="1"/>
          </p:cNvSpPr>
          <p:nvPr>
            <p:ph type="title"/>
          </p:nvPr>
        </p:nvSpPr>
        <p:spPr>
          <a:xfrm>
            <a:off x="143640" y="-113400"/>
            <a:ext cx="5431680" cy="625320"/>
          </a:xfrm>
          <a:prstGeom prst="rect">
            <a:avLst/>
          </a:prstGeom>
          <a:noFill/>
          <a:ln w="0">
            <a:noFill/>
          </a:ln>
        </p:spPr>
        <p:txBody>
          <a:bodyPr lIns="0" tIns="0" rIns="0" bIns="0" anchor="ctr">
            <a:noAutofit/>
          </a:bodyPr>
          <a:lstStyle/>
          <a:p>
            <a:pPr indent="0" algn="ctr">
              <a:buNone/>
            </a:pPr>
            <a:endParaRPr lang="de-CH" sz="4400" b="0" u="none" strike="noStrike">
              <a:solidFill>
                <a:srgbClr val="000000"/>
              </a:solidFill>
              <a:uFillTx/>
              <a:latin typeface="Arial"/>
            </a:endParaRPr>
          </a:p>
        </p:txBody>
      </p:sp>
      <p:sp>
        <p:nvSpPr>
          <p:cNvPr id="208" name="PlaceHolder 2"/>
          <p:cNvSpPr>
            <a:spLocks noGrp="1"/>
          </p:cNvSpPr>
          <p:nvPr>
            <p:ph/>
          </p:nvPr>
        </p:nvSpPr>
        <p:spPr>
          <a:xfrm>
            <a:off x="287640" y="576000"/>
            <a:ext cx="5178960" cy="1199520"/>
          </a:xfrm>
          <a:prstGeom prst="rect">
            <a:avLst/>
          </a:prstGeom>
          <a:noFill/>
          <a:ln w="0">
            <a:noFill/>
          </a:ln>
        </p:spPr>
        <p:txBody>
          <a:bodyPr lIns="0" tIns="0" rIns="0" bIns="0" anchor="t">
            <a:normAutofit/>
          </a:bodyPr>
          <a:lstStyle/>
          <a:p>
            <a:pPr indent="0">
              <a:spcBef>
                <a:spcPts val="1417"/>
              </a:spcBef>
              <a:buNone/>
            </a:pPr>
            <a:endParaRPr lang="de-CH" sz="3200" b="0" u="none" strike="noStrike">
              <a:solidFill>
                <a:srgbClr val="000000"/>
              </a:solidFill>
              <a:uFillTx/>
              <a:latin typeface="Arial"/>
            </a:endParaRPr>
          </a:p>
        </p:txBody>
      </p:sp>
      <p:sp>
        <p:nvSpPr>
          <p:cNvPr id="209" name="PlaceHolder 3"/>
          <p:cNvSpPr>
            <a:spLocks noGrp="1"/>
          </p:cNvSpPr>
          <p:nvPr>
            <p:ph/>
          </p:nvPr>
        </p:nvSpPr>
        <p:spPr>
          <a:xfrm>
            <a:off x="287640" y="1890000"/>
            <a:ext cx="5178960" cy="1199520"/>
          </a:xfrm>
          <a:prstGeom prst="rect">
            <a:avLst/>
          </a:prstGeom>
          <a:noFill/>
          <a:ln w="0">
            <a:noFill/>
          </a:ln>
        </p:spPr>
        <p:txBody>
          <a:bodyPr lIns="0" tIns="0" rIns="0" bIns="0" anchor="t">
            <a:normAutofit/>
          </a:bodyPr>
          <a:lstStyle/>
          <a:p>
            <a:pPr indent="0">
              <a:spcBef>
                <a:spcPts val="1417"/>
              </a:spcBef>
              <a:buNone/>
            </a:pPr>
            <a:endParaRPr lang="de-CH" sz="3200" b="0" u="none" strike="noStrike">
              <a:solidFill>
                <a:srgbClr val="000000"/>
              </a:solidFill>
              <a:uFillTx/>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2.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3.xml" /></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 /><Relationship Id="rId1" Type="http://schemas.openxmlformats.org/officeDocument/2006/relationships/slideLayout" Target="../slideLayouts/slideLayout4.xml" /></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 /><Relationship Id="rId1" Type="http://schemas.openxmlformats.org/officeDocument/2006/relationships/slideLayout" Target="../slideLayouts/slideLayout5.xml" /></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 /><Relationship Id="rId2" Type="http://schemas.openxmlformats.org/officeDocument/2006/relationships/slideLayout" Target="../slideLayouts/slideLayout7.xml" /><Relationship Id="rId1" Type="http://schemas.openxmlformats.org/officeDocument/2006/relationships/slideLayout" Target="../slideLayouts/slideLayout6.xml" /><Relationship Id="rId6" Type="http://schemas.openxmlformats.org/officeDocument/2006/relationships/theme" Target="../theme/theme6.xml" /><Relationship Id="rId5" Type="http://schemas.openxmlformats.org/officeDocument/2006/relationships/slideLayout" Target="../slideLayouts/slideLayout10.xml" /><Relationship Id="rId4"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Freihandform: Form 3"/>
          <p:cNvSpPr/>
          <p:nvPr/>
        </p:nvSpPr>
        <p:spPr>
          <a:xfrm>
            <a:off x="0" y="0"/>
            <a:ext cx="5755680" cy="370800"/>
          </a:xfrm>
          <a:custGeom>
            <a:avLst/>
            <a:gdLst>
              <a:gd name="textAreaLeft" fmla="*/ 0 w 5755680"/>
              <a:gd name="textAreaRight" fmla="*/ 5760720 w 5755680"/>
              <a:gd name="textAreaTop" fmla="*/ 0 h 370800"/>
              <a:gd name="textAreaBottom" fmla="*/ 375840 h 370800"/>
            </a:gdLst>
            <a:ahLst/>
            <a:cxnLst/>
            <a:rect l="textAreaLeft" t="textAreaTop" r="textAreaRight" b="textAreaBottom"/>
            <a:pathLst>
              <a:path w="16000" h="1044">
                <a:moveTo>
                  <a:pt x="0" y="1044"/>
                </a:moveTo>
                <a:lnTo>
                  <a:pt x="16000" y="1044"/>
                </a:lnTo>
                <a:lnTo>
                  <a:pt x="16000" y="0"/>
                </a:lnTo>
                <a:lnTo>
                  <a:pt x="0" y="0"/>
                </a:lnTo>
                <a:lnTo>
                  <a:pt x="0" y="1044"/>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a:solidFill>
                <a:srgbClr val="FFFFFF"/>
              </a:solidFill>
              <a:uFillTx/>
              <a:latin typeface="Times New Roman"/>
              <a:ea typeface="DejaVu Sans"/>
            </a:endParaRPr>
          </a:p>
        </p:txBody>
      </p:sp>
      <p:sp>
        <p:nvSpPr>
          <p:cNvPr id="5" name="PlaceHolder 1"/>
          <p:cNvSpPr>
            <a:spLocks noGrp="1"/>
          </p:cNvSpPr>
          <p:nvPr>
            <p:ph type="title"/>
          </p:nvPr>
        </p:nvSpPr>
        <p:spPr>
          <a:xfrm>
            <a:off x="287640" y="129240"/>
            <a:ext cx="5182920" cy="540720"/>
          </a:xfrm>
          <a:prstGeom prst="rect">
            <a:avLst/>
          </a:prstGeom>
          <a:noFill/>
          <a:ln w="0">
            <a:noFill/>
          </a:ln>
        </p:spPr>
        <p:txBody>
          <a:bodyPr lIns="0" tIns="0" rIns="0" bIns="0" anchor="ctr">
            <a:noAutofit/>
          </a:bodyPr>
          <a:lstStyle/>
          <a:p>
            <a:pPr indent="0" algn="ctr">
              <a:buNone/>
            </a:pPr>
            <a:r>
              <a:rPr lang="de-CH" sz="4400" b="0" u="none" strike="noStrike">
                <a:solidFill>
                  <a:srgbClr val="000000"/>
                </a:solidFill>
                <a:uFillTx/>
                <a:latin typeface="Arial"/>
              </a:rPr>
              <a:t>Click to edit the title text format</a:t>
            </a:r>
          </a:p>
        </p:txBody>
      </p:sp>
      <p:sp>
        <p:nvSpPr>
          <p:cNvPr id="6" name="PlaceHolder 2"/>
          <p:cNvSpPr>
            <a:spLocks noGrp="1"/>
          </p:cNvSpPr>
          <p:nvPr>
            <p:ph type="body"/>
          </p:nvPr>
        </p:nvSpPr>
        <p:spPr>
          <a:xfrm>
            <a:off x="287640" y="758160"/>
            <a:ext cx="5182920" cy="1878840"/>
          </a:xfrm>
          <a:prstGeom prst="rect">
            <a:avLst/>
          </a:prstGeom>
          <a:noFill/>
          <a:ln w="0">
            <a:noFill/>
          </a:ln>
        </p:spPr>
        <p:txBody>
          <a:bodyPr lIns="0" tIns="0" rIns="0" bIns="0" anchor="t">
            <a:normAutofit fontScale="70000" lnSpcReduction="19999"/>
          </a:bodyPr>
          <a:lstStyle/>
          <a:p>
            <a:pPr marL="432000" indent="-324000">
              <a:spcBef>
                <a:spcPts val="1417"/>
              </a:spcBef>
              <a:buClr>
                <a:srgbClr val="000000"/>
              </a:buClr>
              <a:buSzPct val="45000"/>
              <a:buFont typeface="Wingdings" charset="2"/>
              <a:buChar char=""/>
            </a:pPr>
            <a:r>
              <a:rPr lang="de-CH" sz="32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2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24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20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20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20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2000" b="0" u="none" strike="noStrike">
                <a:solidFill>
                  <a:srgbClr val="000000"/>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7" name="Freihandform: Form 6"/>
          <p:cNvSpPr/>
          <p:nvPr/>
        </p:nvSpPr>
        <p:spPr>
          <a:xfrm>
            <a:off x="0" y="0"/>
            <a:ext cx="5755680" cy="370800"/>
          </a:xfrm>
          <a:custGeom>
            <a:avLst/>
            <a:gdLst>
              <a:gd name="textAreaLeft" fmla="*/ 0 w 5755680"/>
              <a:gd name="textAreaRight" fmla="*/ 5760720 w 5755680"/>
              <a:gd name="textAreaTop" fmla="*/ 0 h 370800"/>
              <a:gd name="textAreaBottom" fmla="*/ 375840 h 370800"/>
            </a:gdLst>
            <a:ahLst/>
            <a:cxnLst/>
            <a:rect l="textAreaLeft" t="textAreaTop" r="textAreaRight" b="textAreaBottom"/>
            <a:pathLst>
              <a:path w="16000" h="1044">
                <a:moveTo>
                  <a:pt x="0" y="1044"/>
                </a:moveTo>
                <a:lnTo>
                  <a:pt x="16000" y="1044"/>
                </a:lnTo>
                <a:lnTo>
                  <a:pt x="16000" y="0"/>
                </a:lnTo>
                <a:lnTo>
                  <a:pt x="0" y="0"/>
                </a:lnTo>
                <a:lnTo>
                  <a:pt x="0" y="1044"/>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a:solidFill>
                <a:srgbClr val="FFFFFF"/>
              </a:solidFill>
              <a:uFillTx/>
              <a:latin typeface="Times New Roman"/>
              <a:ea typeface="DejaVu Sans"/>
            </a:endParaRPr>
          </a:p>
        </p:txBody>
      </p:sp>
      <p:sp>
        <p:nvSpPr>
          <p:cNvPr id="8" name="PlaceHolder 1"/>
          <p:cNvSpPr>
            <a:spLocks noGrp="1"/>
          </p:cNvSpPr>
          <p:nvPr>
            <p:ph type="title"/>
          </p:nvPr>
        </p:nvSpPr>
        <p:spPr>
          <a:xfrm>
            <a:off x="143640" y="-113400"/>
            <a:ext cx="5431680" cy="624960"/>
          </a:xfrm>
          <a:prstGeom prst="rect">
            <a:avLst/>
          </a:prstGeom>
          <a:noFill/>
          <a:ln w="0">
            <a:noFill/>
          </a:ln>
        </p:spPr>
        <p:txBody>
          <a:bodyPr lIns="0" tIns="0" rIns="0" bIns="0" anchor="ctr">
            <a:noAutofit/>
          </a:bodyPr>
          <a:lstStyle/>
          <a:p>
            <a:pPr indent="0">
              <a:buNone/>
            </a:pPr>
            <a:r>
              <a:rPr lang="de-CH" sz="1800" b="0" u="none" strike="noStrike">
                <a:solidFill>
                  <a:srgbClr val="000000"/>
                </a:solidFill>
                <a:uFillTx/>
                <a:latin typeface="Arial"/>
              </a:rPr>
              <a:t>Click to edit the title text format</a:t>
            </a:r>
          </a:p>
        </p:txBody>
      </p:sp>
      <p:sp>
        <p:nvSpPr>
          <p:cNvPr id="9" name="PlaceHolder 2"/>
          <p:cNvSpPr>
            <a:spLocks noGrp="1"/>
          </p:cNvSpPr>
          <p:nvPr>
            <p:ph type="body"/>
          </p:nvPr>
        </p:nvSpPr>
        <p:spPr>
          <a:xfrm>
            <a:off x="287640" y="758160"/>
            <a:ext cx="5182920" cy="1878840"/>
          </a:xfrm>
          <a:prstGeom prst="rect">
            <a:avLst/>
          </a:prstGeom>
          <a:noFill/>
          <a:ln w="0">
            <a:noFill/>
          </a:ln>
        </p:spPr>
        <p:txBody>
          <a:bodyPr lIns="0" tIns="0" rIns="0" bIns="0" anchor="t">
            <a:normAutofit fontScale="70000" lnSpcReduction="19999"/>
          </a:bodyPr>
          <a:lstStyle/>
          <a:p>
            <a:pPr marL="432000" indent="-324000">
              <a:spcBef>
                <a:spcPts val="1417"/>
              </a:spcBef>
              <a:buClr>
                <a:srgbClr val="000000"/>
              </a:buClr>
              <a:buSzPct val="45000"/>
              <a:buFont typeface="Wingdings" charset="2"/>
              <a:buChar char=""/>
            </a:pPr>
            <a:r>
              <a:rPr lang="de-CH" sz="32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2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24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20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20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20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2000" b="0" u="none" strike="noStrike">
                <a:solidFill>
                  <a:srgbClr val="000000"/>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1" name="Freihandform: Form 10"/>
          <p:cNvSpPr/>
          <p:nvPr/>
        </p:nvSpPr>
        <p:spPr>
          <a:xfrm>
            <a:off x="0" y="0"/>
            <a:ext cx="5755680" cy="370800"/>
          </a:xfrm>
          <a:custGeom>
            <a:avLst/>
            <a:gdLst>
              <a:gd name="textAreaLeft" fmla="*/ 0 w 5755680"/>
              <a:gd name="textAreaRight" fmla="*/ 5760720 w 5755680"/>
              <a:gd name="textAreaTop" fmla="*/ 0 h 370800"/>
              <a:gd name="textAreaBottom" fmla="*/ 375840 h 370800"/>
            </a:gdLst>
            <a:ahLst/>
            <a:cxnLst/>
            <a:rect l="textAreaLeft" t="textAreaTop" r="textAreaRight" b="textAreaBottom"/>
            <a:pathLst>
              <a:path w="16000" h="1044">
                <a:moveTo>
                  <a:pt x="0" y="1044"/>
                </a:moveTo>
                <a:lnTo>
                  <a:pt x="16000" y="1044"/>
                </a:lnTo>
                <a:lnTo>
                  <a:pt x="16000" y="0"/>
                </a:lnTo>
                <a:lnTo>
                  <a:pt x="0" y="0"/>
                </a:lnTo>
                <a:lnTo>
                  <a:pt x="0" y="1044"/>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a:solidFill>
                <a:srgbClr val="FFFFFF"/>
              </a:solidFill>
              <a:uFillTx/>
              <a:latin typeface="Times New Roman"/>
              <a:ea typeface="DejaVu Sans"/>
            </a:endParaRPr>
          </a:p>
        </p:txBody>
      </p:sp>
      <p:sp>
        <p:nvSpPr>
          <p:cNvPr id="12" name="PlaceHolder 1"/>
          <p:cNvSpPr>
            <a:spLocks noGrp="1"/>
          </p:cNvSpPr>
          <p:nvPr>
            <p:ph type="title"/>
          </p:nvPr>
        </p:nvSpPr>
        <p:spPr>
          <a:xfrm>
            <a:off x="287640" y="129240"/>
            <a:ext cx="5182920" cy="540720"/>
          </a:xfrm>
          <a:prstGeom prst="rect">
            <a:avLst/>
          </a:prstGeom>
          <a:noFill/>
          <a:ln w="0">
            <a:noFill/>
          </a:ln>
        </p:spPr>
        <p:txBody>
          <a:bodyPr lIns="0" tIns="0" rIns="0" bIns="0" anchor="ctr">
            <a:noAutofit/>
          </a:bodyPr>
          <a:lstStyle/>
          <a:p>
            <a:pPr indent="0" algn="ctr">
              <a:buNone/>
            </a:pPr>
            <a:r>
              <a:rPr lang="de-CH" sz="4400" b="0" u="none" strike="noStrike">
                <a:solidFill>
                  <a:srgbClr val="000000"/>
                </a:solidFill>
                <a:uFillTx/>
                <a:latin typeface="Arial"/>
              </a:rPr>
              <a:t>Click to edit the title text format</a:t>
            </a:r>
          </a:p>
        </p:txBody>
      </p:sp>
      <p:sp>
        <p:nvSpPr>
          <p:cNvPr id="13" name="PlaceHolder 2"/>
          <p:cNvSpPr>
            <a:spLocks noGrp="1"/>
          </p:cNvSpPr>
          <p:nvPr>
            <p:ph type="body"/>
          </p:nvPr>
        </p:nvSpPr>
        <p:spPr>
          <a:xfrm>
            <a:off x="287640" y="758160"/>
            <a:ext cx="5182920" cy="1878840"/>
          </a:xfrm>
          <a:prstGeom prst="rect">
            <a:avLst/>
          </a:prstGeom>
          <a:noFill/>
          <a:ln w="0">
            <a:noFill/>
          </a:ln>
        </p:spPr>
        <p:txBody>
          <a:bodyPr lIns="0" tIns="0" rIns="0" bIns="0" anchor="t">
            <a:normAutofit fontScale="70000" lnSpcReduction="19999"/>
          </a:bodyPr>
          <a:lstStyle/>
          <a:p>
            <a:pPr marL="432000" indent="-324000">
              <a:spcBef>
                <a:spcPts val="1417"/>
              </a:spcBef>
              <a:buClr>
                <a:srgbClr val="000000"/>
              </a:buClr>
              <a:buSzPct val="45000"/>
              <a:buFont typeface="Wingdings" charset="2"/>
              <a:buChar char=""/>
            </a:pPr>
            <a:r>
              <a:rPr lang="de-CH" sz="32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2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24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20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20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20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2000" b="0" u="none" strike="noStrike">
                <a:solidFill>
                  <a:srgbClr val="000000"/>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4" name="Freihandform: Form 13"/>
          <p:cNvSpPr/>
          <p:nvPr/>
        </p:nvSpPr>
        <p:spPr>
          <a:xfrm>
            <a:off x="0" y="0"/>
            <a:ext cx="5755680" cy="370800"/>
          </a:xfrm>
          <a:custGeom>
            <a:avLst/>
            <a:gdLst>
              <a:gd name="textAreaLeft" fmla="*/ 0 w 5755680"/>
              <a:gd name="textAreaRight" fmla="*/ 5760720 w 5755680"/>
              <a:gd name="textAreaTop" fmla="*/ 0 h 370800"/>
              <a:gd name="textAreaBottom" fmla="*/ 375840 h 370800"/>
            </a:gdLst>
            <a:ahLst/>
            <a:cxnLst/>
            <a:rect l="textAreaLeft" t="textAreaTop" r="textAreaRight" b="textAreaBottom"/>
            <a:pathLst>
              <a:path w="16000" h="1044">
                <a:moveTo>
                  <a:pt x="0" y="1044"/>
                </a:moveTo>
                <a:lnTo>
                  <a:pt x="16000" y="1044"/>
                </a:lnTo>
                <a:lnTo>
                  <a:pt x="16000" y="0"/>
                </a:lnTo>
                <a:lnTo>
                  <a:pt x="0" y="0"/>
                </a:lnTo>
                <a:lnTo>
                  <a:pt x="0" y="1044"/>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a:solidFill>
                <a:srgbClr val="FFFFFF"/>
              </a:solidFill>
              <a:uFillTx/>
              <a:latin typeface="Times New Roman"/>
              <a:ea typeface="DejaVu Sans"/>
            </a:endParaRPr>
          </a:p>
        </p:txBody>
      </p:sp>
      <p:sp>
        <p:nvSpPr>
          <p:cNvPr id="15" name="PlaceHolder 1"/>
          <p:cNvSpPr>
            <a:spLocks noGrp="1"/>
          </p:cNvSpPr>
          <p:nvPr>
            <p:ph type="title"/>
          </p:nvPr>
        </p:nvSpPr>
        <p:spPr>
          <a:xfrm>
            <a:off x="143640" y="-113400"/>
            <a:ext cx="5431680" cy="624960"/>
          </a:xfrm>
          <a:prstGeom prst="rect">
            <a:avLst/>
          </a:prstGeom>
          <a:noFill/>
          <a:ln w="0">
            <a:noFill/>
          </a:ln>
        </p:spPr>
        <p:txBody>
          <a:bodyPr lIns="0" tIns="0" rIns="0" bIns="0" anchor="ctr">
            <a:noAutofit/>
          </a:bodyPr>
          <a:lstStyle/>
          <a:p>
            <a:pPr indent="0">
              <a:buNone/>
            </a:pPr>
            <a:r>
              <a:rPr lang="de-CH" sz="1800" b="0" u="none" strike="noStrike">
                <a:solidFill>
                  <a:srgbClr val="000000"/>
                </a:solidFill>
                <a:uFillTx/>
                <a:latin typeface="Arial"/>
              </a:rPr>
              <a:t>Click to edit the title text format</a:t>
            </a:r>
          </a:p>
        </p:txBody>
      </p:sp>
      <p:sp>
        <p:nvSpPr>
          <p:cNvPr id="16" name="PlaceHolder 2"/>
          <p:cNvSpPr>
            <a:spLocks noGrp="1"/>
          </p:cNvSpPr>
          <p:nvPr>
            <p:ph type="body"/>
          </p:nvPr>
        </p:nvSpPr>
        <p:spPr>
          <a:xfrm>
            <a:off x="287640" y="576000"/>
            <a:ext cx="5178960" cy="1199520"/>
          </a:xfrm>
          <a:prstGeom prst="rect">
            <a:avLst/>
          </a:prstGeom>
          <a:noFill/>
          <a:ln w="0">
            <a:noFill/>
          </a:ln>
        </p:spPr>
        <p:txBody>
          <a:bodyPr lIns="0" tIns="0" rIns="0" bIns="0" anchor="t">
            <a:normAutofit fontScale="55000" lnSpcReduction="19999"/>
          </a:bodyPr>
          <a:lstStyle/>
          <a:p>
            <a:pPr marL="432000" indent="-324000">
              <a:spcBef>
                <a:spcPts val="1417"/>
              </a:spcBef>
              <a:buClr>
                <a:srgbClr val="000000"/>
              </a:buClr>
              <a:buSzPct val="45000"/>
              <a:buFont typeface="Wingdings" charset="2"/>
              <a:buChar char=""/>
            </a:pPr>
            <a:r>
              <a:rPr lang="de-CH" sz="18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1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18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18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18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18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1800" b="0" u="none" strike="noStrike">
                <a:solidFill>
                  <a:srgbClr val="000000"/>
                </a:solidFill>
                <a:uFillTx/>
                <a:latin typeface="Arial"/>
              </a:rPr>
              <a:t>Seventh Outline Level</a:t>
            </a:r>
          </a:p>
        </p:txBody>
      </p:sp>
      <p:sp>
        <p:nvSpPr>
          <p:cNvPr id="17" name="PlaceHolder 3"/>
          <p:cNvSpPr>
            <a:spLocks noGrp="1"/>
          </p:cNvSpPr>
          <p:nvPr>
            <p:ph type="body"/>
          </p:nvPr>
        </p:nvSpPr>
        <p:spPr>
          <a:xfrm>
            <a:off x="287640" y="1890360"/>
            <a:ext cx="5178960" cy="1199520"/>
          </a:xfrm>
          <a:prstGeom prst="rect">
            <a:avLst/>
          </a:prstGeom>
          <a:noFill/>
          <a:ln w="0">
            <a:noFill/>
          </a:ln>
        </p:spPr>
        <p:txBody>
          <a:bodyPr lIns="0" tIns="0" rIns="0" bIns="0" anchor="t">
            <a:normAutofit fontScale="55000" lnSpcReduction="19999"/>
          </a:bodyPr>
          <a:lstStyle/>
          <a:p>
            <a:pPr marL="432000" indent="-324000">
              <a:spcBef>
                <a:spcPts val="1417"/>
              </a:spcBef>
              <a:buClr>
                <a:srgbClr val="000000"/>
              </a:buClr>
              <a:buSzPct val="45000"/>
              <a:buFont typeface="Wingdings" charset="2"/>
              <a:buChar char=""/>
            </a:pPr>
            <a:r>
              <a:rPr lang="de-CH" sz="18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1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18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18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18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18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1800" b="0" u="none" strike="noStrike">
                <a:solidFill>
                  <a:srgbClr val="000000"/>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01" name="Freihandform: Form 200"/>
          <p:cNvSpPr/>
          <p:nvPr/>
        </p:nvSpPr>
        <p:spPr>
          <a:xfrm>
            <a:off x="0" y="0"/>
            <a:ext cx="5755680" cy="370800"/>
          </a:xfrm>
          <a:custGeom>
            <a:avLst/>
            <a:gdLst>
              <a:gd name="textAreaLeft" fmla="*/ 0 w 5755680"/>
              <a:gd name="textAreaRight" fmla="*/ 5760720 w 5755680"/>
              <a:gd name="textAreaTop" fmla="*/ 0 h 370800"/>
              <a:gd name="textAreaBottom" fmla="*/ 375840 h 370800"/>
            </a:gdLst>
            <a:ahLst/>
            <a:cxnLst/>
            <a:rect l="textAreaLeft" t="textAreaTop" r="textAreaRight" b="textAreaBottom"/>
            <a:pathLst>
              <a:path w="16000" h="1044">
                <a:moveTo>
                  <a:pt x="0" y="1044"/>
                </a:moveTo>
                <a:lnTo>
                  <a:pt x="16000" y="1044"/>
                </a:lnTo>
                <a:lnTo>
                  <a:pt x="16000" y="0"/>
                </a:lnTo>
                <a:lnTo>
                  <a:pt x="0" y="0"/>
                </a:lnTo>
                <a:lnTo>
                  <a:pt x="0" y="1044"/>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a:solidFill>
                <a:srgbClr val="FFFFFF"/>
              </a:solidFill>
              <a:uFillTx/>
              <a:latin typeface="Times New Roman"/>
              <a:ea typeface="DejaVu Sans"/>
            </a:endParaRPr>
          </a:p>
        </p:txBody>
      </p:sp>
      <p:sp>
        <p:nvSpPr>
          <p:cNvPr id="202" name="PlaceHolder 1"/>
          <p:cNvSpPr>
            <a:spLocks noGrp="1"/>
          </p:cNvSpPr>
          <p:nvPr>
            <p:ph type="title"/>
          </p:nvPr>
        </p:nvSpPr>
        <p:spPr>
          <a:xfrm>
            <a:off x="143640" y="-113400"/>
            <a:ext cx="5431680" cy="624960"/>
          </a:xfrm>
          <a:prstGeom prst="rect">
            <a:avLst/>
          </a:prstGeom>
          <a:noFill/>
          <a:ln w="0">
            <a:noFill/>
          </a:ln>
        </p:spPr>
        <p:txBody>
          <a:bodyPr lIns="0" tIns="0" rIns="0" bIns="0" anchor="ctr">
            <a:noAutofit/>
          </a:bodyPr>
          <a:lstStyle/>
          <a:p>
            <a:pPr indent="0">
              <a:buNone/>
            </a:pPr>
            <a:r>
              <a:rPr lang="de-CH" sz="1800" b="0" u="none" strike="noStrike">
                <a:solidFill>
                  <a:srgbClr val="000000"/>
                </a:solidFill>
                <a:uFillTx/>
                <a:latin typeface="Arial"/>
              </a:rPr>
              <a:t>Click to edit the title text format</a:t>
            </a:r>
          </a:p>
        </p:txBody>
      </p:sp>
      <p:sp>
        <p:nvSpPr>
          <p:cNvPr id="203" name="PlaceHolder 2"/>
          <p:cNvSpPr>
            <a:spLocks noGrp="1"/>
          </p:cNvSpPr>
          <p:nvPr>
            <p:ph type="body"/>
          </p:nvPr>
        </p:nvSpPr>
        <p:spPr>
          <a:xfrm>
            <a:off x="287640" y="576000"/>
            <a:ext cx="5178960" cy="2515320"/>
          </a:xfrm>
          <a:prstGeom prst="rect">
            <a:avLst/>
          </a:prstGeom>
          <a:noFill/>
          <a:ln w="0">
            <a:noFill/>
          </a:ln>
        </p:spPr>
        <p:txBody>
          <a:bodyPr lIns="0" tIns="0" rIns="0" bIns="0" anchor="t">
            <a:normAutofit lnSpcReduction="9999"/>
          </a:bodyPr>
          <a:lstStyle/>
          <a:p>
            <a:pPr marL="432000" indent="-324000">
              <a:spcBef>
                <a:spcPts val="1417"/>
              </a:spcBef>
              <a:buClr>
                <a:srgbClr val="000000"/>
              </a:buClr>
              <a:buSzPct val="45000"/>
              <a:buFont typeface="Wingdings" charset="2"/>
              <a:buChar char=""/>
            </a:pPr>
            <a:r>
              <a:rPr lang="de-CH" sz="1800" b="0" u="none" strike="noStrike">
                <a:solidFill>
                  <a:srgbClr val="000000"/>
                </a:solidFill>
                <a:uFillTx/>
                <a:latin typeface="Arial"/>
              </a:rPr>
              <a:t>Click to edit the outline text format</a:t>
            </a:r>
          </a:p>
          <a:p>
            <a:pPr marL="864000" lvl="1" indent="-324000">
              <a:spcBef>
                <a:spcPts val="1134"/>
              </a:spcBef>
              <a:buClr>
                <a:srgbClr val="000000"/>
              </a:buClr>
              <a:buSzPct val="75000"/>
              <a:buFont typeface="Symbol" charset="2"/>
              <a:buChar char=""/>
            </a:pPr>
            <a:r>
              <a:rPr lang="de-CH" sz="1800" b="0" u="none" strike="noStrike">
                <a:solidFill>
                  <a:srgbClr val="000000"/>
                </a:solidFill>
                <a:uFillTx/>
                <a:latin typeface="Arial"/>
              </a:rPr>
              <a:t>Second Outline Level</a:t>
            </a:r>
          </a:p>
          <a:p>
            <a:pPr marL="1296000" lvl="2" indent="-288000">
              <a:spcBef>
                <a:spcPts val="850"/>
              </a:spcBef>
              <a:buClr>
                <a:srgbClr val="000000"/>
              </a:buClr>
              <a:buSzPct val="45000"/>
              <a:buFont typeface="Wingdings" charset="2"/>
              <a:buChar char=""/>
            </a:pPr>
            <a:r>
              <a:rPr lang="de-CH" sz="1800" b="0" u="none" strike="noStrike">
                <a:solidFill>
                  <a:srgbClr val="000000"/>
                </a:solidFill>
                <a:uFillTx/>
                <a:latin typeface="Arial"/>
              </a:rPr>
              <a:t>Third Outline Level</a:t>
            </a:r>
          </a:p>
          <a:p>
            <a:pPr marL="1728000" lvl="3" indent="-216000">
              <a:spcBef>
                <a:spcPts val="567"/>
              </a:spcBef>
              <a:buClr>
                <a:srgbClr val="000000"/>
              </a:buClr>
              <a:buSzPct val="75000"/>
              <a:buFont typeface="Symbol" charset="2"/>
              <a:buChar char=""/>
            </a:pPr>
            <a:r>
              <a:rPr lang="de-CH" sz="1800" b="0" u="none" strike="noStrike">
                <a:solidFill>
                  <a:srgbClr val="000000"/>
                </a:solidFill>
                <a:uFillTx/>
                <a:latin typeface="Arial"/>
              </a:rPr>
              <a:t>Fourth Outline Level</a:t>
            </a:r>
          </a:p>
          <a:p>
            <a:pPr marL="2160000" lvl="4" indent="-216000">
              <a:spcBef>
                <a:spcPts val="283"/>
              </a:spcBef>
              <a:buClr>
                <a:srgbClr val="000000"/>
              </a:buClr>
              <a:buSzPct val="45000"/>
              <a:buFont typeface="Wingdings" charset="2"/>
              <a:buChar char=""/>
            </a:pPr>
            <a:r>
              <a:rPr lang="de-CH" sz="1800" b="0" u="none" strike="noStrike">
                <a:solidFill>
                  <a:srgbClr val="000000"/>
                </a:solidFill>
                <a:uFillTx/>
                <a:latin typeface="Arial"/>
              </a:rPr>
              <a:t>Fifth Outline Level</a:t>
            </a:r>
          </a:p>
          <a:p>
            <a:pPr marL="2592000" lvl="5" indent="-216000">
              <a:spcBef>
                <a:spcPts val="283"/>
              </a:spcBef>
              <a:buClr>
                <a:srgbClr val="000000"/>
              </a:buClr>
              <a:buSzPct val="45000"/>
              <a:buFont typeface="Wingdings" charset="2"/>
              <a:buChar char=""/>
            </a:pPr>
            <a:r>
              <a:rPr lang="de-CH" sz="1800" b="0" u="none" strike="noStrike">
                <a:solidFill>
                  <a:srgbClr val="000000"/>
                </a:solidFill>
                <a:uFillTx/>
                <a:latin typeface="Arial"/>
              </a:rPr>
              <a:t>Sixth Outline Level</a:t>
            </a:r>
          </a:p>
          <a:p>
            <a:pPr marL="3024000" lvl="6" indent="-216000">
              <a:spcBef>
                <a:spcPts val="283"/>
              </a:spcBef>
              <a:buClr>
                <a:srgbClr val="000000"/>
              </a:buClr>
              <a:buSzPct val="45000"/>
              <a:buFont typeface="Wingdings" charset="2"/>
              <a:buChar char=""/>
            </a:pPr>
            <a:r>
              <a:rPr lang="de-CH" sz="1800" b="0" u="none" strike="noStrike">
                <a:solidFill>
                  <a:srgbClr val="000000"/>
                </a:solidFill>
                <a:uFillTx/>
                <a:latin typeface="Arial"/>
              </a:rPr>
              <a:t>Seventh Outline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2.xml" /><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0.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0.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0.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0.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0.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0.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0.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Freihandform: Form 222"/>
          <p:cNvSpPr/>
          <p:nvPr/>
        </p:nvSpPr>
        <p:spPr>
          <a:xfrm>
            <a:off x="0" y="360"/>
            <a:ext cx="5755680" cy="3235320"/>
          </a:xfrm>
          <a:custGeom>
            <a:avLst/>
            <a:gdLst>
              <a:gd name="textAreaLeft" fmla="*/ 0 w 5755680"/>
              <a:gd name="textAreaRight" fmla="*/ 5760720 w 5755680"/>
              <a:gd name="textAreaTop" fmla="*/ 0 h 3235320"/>
              <a:gd name="textAreaBottom" fmla="*/ 3240360 h 3235320"/>
            </a:gdLst>
            <a:ahLst/>
            <a:cxnLst/>
            <a:rect l="textAreaLeft" t="textAreaTop" r="textAreaRight" b="textAreaBottom"/>
            <a:pathLst>
              <a:path w="16000" h="9001">
                <a:moveTo>
                  <a:pt x="0" y="9001"/>
                </a:moveTo>
                <a:lnTo>
                  <a:pt x="16000" y="9001"/>
                </a:lnTo>
                <a:lnTo>
                  <a:pt x="16000" y="0"/>
                </a:lnTo>
                <a:lnTo>
                  <a:pt x="0" y="0"/>
                </a:lnTo>
                <a:lnTo>
                  <a:pt x="0" y="9001"/>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224" name="Rechteck 223"/>
          <p:cNvSpPr/>
          <p:nvPr/>
        </p:nvSpPr>
        <p:spPr>
          <a:xfrm>
            <a:off x="288720" y="1085040"/>
            <a:ext cx="5178960" cy="1066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15000"/>
              </a:lnSpc>
            </a:pPr>
            <a:r>
              <a:rPr lang="de-CH" sz="1900" b="1" u="none" strike="noStrike" noProof="0" dirty="0">
                <a:solidFill>
                  <a:srgbClr val="FAFAFA"/>
                </a:solidFill>
                <a:uFillTx/>
                <a:latin typeface="Fira Sans SemiBold"/>
                <a:ea typeface="FiraSans-Semi"/>
              </a:rPr>
              <a:t>Gemeindeinitiative «Für eine faire Beteiligung</a:t>
            </a:r>
            <a:endParaRPr lang="de-CH" sz="1900" b="0" u="none" strike="noStrike" noProof="0" dirty="0">
              <a:solidFill>
                <a:srgbClr val="000000"/>
              </a:solidFill>
              <a:uFillTx/>
              <a:latin typeface="Arial"/>
            </a:endParaRPr>
          </a:p>
          <a:p>
            <a:pPr algn="ctr">
              <a:lnSpc>
                <a:spcPct val="115000"/>
              </a:lnSpc>
            </a:pPr>
            <a:r>
              <a:rPr lang="de-CH" sz="1900" b="1" u="none" strike="noStrike" noProof="0" dirty="0">
                <a:solidFill>
                  <a:srgbClr val="FAFAFA"/>
                </a:solidFill>
                <a:uFillTx/>
                <a:latin typeface="Fira Sans SemiBold"/>
                <a:ea typeface="FiraSans-Semi"/>
              </a:rPr>
              <a:t>aller Kantone an der Universität Basel</a:t>
            </a:r>
            <a:endParaRPr lang="de-CH" sz="1900" b="0" u="none" strike="noStrike" noProof="0" dirty="0">
              <a:solidFill>
                <a:srgbClr val="000000"/>
              </a:solidFill>
              <a:uFillTx/>
              <a:latin typeface="Arial"/>
            </a:endParaRPr>
          </a:p>
          <a:p>
            <a:pPr algn="ctr">
              <a:lnSpc>
                <a:spcPct val="115000"/>
              </a:lnSpc>
            </a:pPr>
            <a:r>
              <a:rPr lang="de-CH" sz="1900" b="1" u="none" strike="noStrike" noProof="0" dirty="0">
                <a:solidFill>
                  <a:srgbClr val="FAFAFA"/>
                </a:solidFill>
                <a:uFillTx/>
                <a:latin typeface="Fira Sans SemiBold"/>
                <a:ea typeface="FiraSans-Semi"/>
              </a:rPr>
              <a:t>(Uni-Finanzierungs-Initiative)»</a:t>
            </a:r>
            <a:endParaRPr lang="de-CH" sz="1900" b="0" u="none" strike="noStrike" noProof="0" dirty="0">
              <a:solidFill>
                <a:srgbClr val="000000"/>
              </a:solidFill>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Freihandform: Form 546"/>
          <p:cNvSpPr/>
          <p:nvPr/>
        </p:nvSpPr>
        <p:spPr>
          <a:xfrm>
            <a:off x="1015920" y="552240"/>
            <a:ext cx="2958840" cy="1870920"/>
          </a:xfrm>
          <a:custGeom>
            <a:avLst/>
            <a:gdLst>
              <a:gd name="textAreaLeft" fmla="*/ 0 w 2958840"/>
              <a:gd name="textAreaRight" fmla="*/ 2963880 w 2958840"/>
              <a:gd name="textAreaTop" fmla="*/ 0 h 1870920"/>
              <a:gd name="textAreaBottom" fmla="*/ 1875960 h 1870920"/>
            </a:gdLst>
            <a:ahLst/>
            <a:cxnLst/>
            <a:rect l="textAreaLeft" t="textAreaTop" r="textAreaRight" b="textAreaBottom"/>
            <a:pathLst>
              <a:path w="8232" h="5211">
                <a:moveTo>
                  <a:pt x="0" y="5211"/>
                </a:moveTo>
                <a:lnTo>
                  <a:pt x="8232" y="5211"/>
                </a:lnTo>
                <a:lnTo>
                  <a:pt x="8232" y="0"/>
                </a:lnTo>
                <a:lnTo>
                  <a:pt x="0" y="0"/>
                </a:lnTo>
                <a:lnTo>
                  <a:pt x="0" y="52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48" name="Gerader Verbinder 547"/>
          <p:cNvSpPr/>
          <p:nvPr/>
        </p:nvSpPr>
        <p:spPr>
          <a:xfrm>
            <a:off x="1015920" y="2092680"/>
            <a:ext cx="29635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549" name="Gerader Verbinder 548"/>
          <p:cNvSpPr/>
          <p:nvPr/>
        </p:nvSpPr>
        <p:spPr>
          <a:xfrm>
            <a:off x="1015920" y="1593000"/>
            <a:ext cx="29635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550" name="Gerader Verbinder 549"/>
          <p:cNvSpPr/>
          <p:nvPr/>
        </p:nvSpPr>
        <p:spPr>
          <a:xfrm>
            <a:off x="1015920" y="1093320"/>
            <a:ext cx="29635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551" name="Gerader Verbinder 550"/>
          <p:cNvSpPr/>
          <p:nvPr/>
        </p:nvSpPr>
        <p:spPr>
          <a:xfrm>
            <a:off x="1015920" y="593640"/>
            <a:ext cx="29635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552" name="Gerader Verbinder 551"/>
          <p:cNvSpPr/>
          <p:nvPr/>
        </p:nvSpPr>
        <p:spPr>
          <a:xfrm>
            <a:off x="1015920" y="2342520"/>
            <a:ext cx="29635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3" name="Gerader Verbinder 552"/>
          <p:cNvSpPr/>
          <p:nvPr/>
        </p:nvSpPr>
        <p:spPr>
          <a:xfrm>
            <a:off x="1015920" y="1842840"/>
            <a:ext cx="29635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4" name="Gerader Verbinder 553"/>
          <p:cNvSpPr/>
          <p:nvPr/>
        </p:nvSpPr>
        <p:spPr>
          <a:xfrm>
            <a:off x="1015920" y="1343160"/>
            <a:ext cx="29635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5" name="Gerader Verbinder 554"/>
          <p:cNvSpPr/>
          <p:nvPr/>
        </p:nvSpPr>
        <p:spPr>
          <a:xfrm>
            <a:off x="1015920" y="843480"/>
            <a:ext cx="29635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6" name="Gerader Verbinder 555"/>
          <p:cNvSpPr/>
          <p:nvPr/>
        </p:nvSpPr>
        <p:spPr>
          <a:xfrm flipV="1">
            <a:off x="11901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7" name="Gerader Verbinder 556"/>
          <p:cNvSpPr/>
          <p:nvPr/>
        </p:nvSpPr>
        <p:spPr>
          <a:xfrm flipV="1">
            <a:off x="14806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8" name="Gerader Verbinder 557"/>
          <p:cNvSpPr/>
          <p:nvPr/>
        </p:nvSpPr>
        <p:spPr>
          <a:xfrm flipV="1">
            <a:off x="17712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59" name="Gerader Verbinder 558"/>
          <p:cNvSpPr/>
          <p:nvPr/>
        </p:nvSpPr>
        <p:spPr>
          <a:xfrm flipV="1">
            <a:off x="20617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0" name="Gerader Verbinder 559"/>
          <p:cNvSpPr/>
          <p:nvPr/>
        </p:nvSpPr>
        <p:spPr>
          <a:xfrm flipV="1">
            <a:off x="23522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1" name="Gerader Verbinder 560"/>
          <p:cNvSpPr/>
          <p:nvPr/>
        </p:nvSpPr>
        <p:spPr>
          <a:xfrm flipV="1">
            <a:off x="26427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2" name="Gerader Verbinder 561"/>
          <p:cNvSpPr/>
          <p:nvPr/>
        </p:nvSpPr>
        <p:spPr>
          <a:xfrm flipV="1">
            <a:off x="29336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3" name="Gerader Verbinder 562"/>
          <p:cNvSpPr/>
          <p:nvPr/>
        </p:nvSpPr>
        <p:spPr>
          <a:xfrm flipV="1">
            <a:off x="32241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4" name="Gerader Verbinder 563"/>
          <p:cNvSpPr/>
          <p:nvPr/>
        </p:nvSpPr>
        <p:spPr>
          <a:xfrm flipV="1">
            <a:off x="35146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5" name="Gerader Verbinder 564"/>
          <p:cNvSpPr/>
          <p:nvPr/>
        </p:nvSpPr>
        <p:spPr>
          <a:xfrm flipV="1">
            <a:off x="38052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66" name="Freihandform: Form 565"/>
          <p:cNvSpPr/>
          <p:nvPr/>
        </p:nvSpPr>
        <p:spPr>
          <a:xfrm>
            <a:off x="1059480" y="732600"/>
            <a:ext cx="60480" cy="1605240"/>
          </a:xfrm>
          <a:custGeom>
            <a:avLst/>
            <a:gdLst>
              <a:gd name="textAreaLeft" fmla="*/ 0 w 60480"/>
              <a:gd name="textAreaRight" fmla="*/ 65520 w 60480"/>
              <a:gd name="textAreaTop" fmla="*/ 0 h 1605240"/>
              <a:gd name="textAreaBottom" fmla="*/ 1610280 h 1605240"/>
            </a:gdLst>
            <a:ahLst/>
            <a:cxnLst/>
            <a:rect l="textAreaLeft" t="textAreaTop" r="textAreaRight" b="textAreaBottom"/>
            <a:pathLst>
              <a:path w="182" h="4473">
                <a:moveTo>
                  <a:pt x="0" y="4473"/>
                </a:moveTo>
                <a:lnTo>
                  <a:pt x="182" y="4473"/>
                </a:lnTo>
                <a:lnTo>
                  <a:pt x="182" y="0"/>
                </a:lnTo>
                <a:lnTo>
                  <a:pt x="0" y="0"/>
                </a:lnTo>
                <a:lnTo>
                  <a:pt x="0" y="447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67" name="Freihandform: Form 566"/>
          <p:cNvSpPr/>
          <p:nvPr/>
        </p:nvSpPr>
        <p:spPr>
          <a:xfrm>
            <a:off x="1125000" y="744840"/>
            <a:ext cx="60480" cy="1593000"/>
          </a:xfrm>
          <a:custGeom>
            <a:avLst/>
            <a:gdLst>
              <a:gd name="textAreaLeft" fmla="*/ 0 w 60480"/>
              <a:gd name="textAreaRight" fmla="*/ 65520 w 60480"/>
              <a:gd name="textAreaTop" fmla="*/ 0 h 1593000"/>
              <a:gd name="textAreaBottom" fmla="*/ 1598040 h 1593000"/>
            </a:gdLst>
            <a:ahLst/>
            <a:cxnLst/>
            <a:rect l="textAreaLeft" t="textAreaTop" r="textAreaRight" b="textAreaBottom"/>
            <a:pathLst>
              <a:path w="182" h="4439">
                <a:moveTo>
                  <a:pt x="0" y="4439"/>
                </a:moveTo>
                <a:lnTo>
                  <a:pt x="182" y="4439"/>
                </a:lnTo>
                <a:lnTo>
                  <a:pt x="182" y="0"/>
                </a:lnTo>
                <a:lnTo>
                  <a:pt x="0" y="0"/>
                </a:lnTo>
                <a:lnTo>
                  <a:pt x="0" y="4439"/>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68" name="Freihandform: Form 567"/>
          <p:cNvSpPr/>
          <p:nvPr/>
        </p:nvSpPr>
        <p:spPr>
          <a:xfrm>
            <a:off x="1190160" y="1602720"/>
            <a:ext cx="60840" cy="735120"/>
          </a:xfrm>
          <a:custGeom>
            <a:avLst/>
            <a:gdLst>
              <a:gd name="textAreaLeft" fmla="*/ 0 w 60840"/>
              <a:gd name="textAreaRight" fmla="*/ 65880 w 60840"/>
              <a:gd name="textAreaTop" fmla="*/ 0 h 735120"/>
              <a:gd name="textAreaBottom" fmla="*/ 740160 h 735120"/>
            </a:gdLst>
            <a:ahLst/>
            <a:cxnLst/>
            <a:rect l="textAreaLeft" t="textAreaTop" r="textAreaRight" b="textAreaBottom"/>
            <a:pathLst>
              <a:path w="183" h="2056">
                <a:moveTo>
                  <a:pt x="0" y="2056"/>
                </a:moveTo>
                <a:lnTo>
                  <a:pt x="183" y="2056"/>
                </a:lnTo>
                <a:lnTo>
                  <a:pt x="183" y="0"/>
                </a:lnTo>
                <a:lnTo>
                  <a:pt x="0" y="0"/>
                </a:lnTo>
                <a:lnTo>
                  <a:pt x="0" y="2056"/>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69" name="Freihandform: Form 568"/>
          <p:cNvSpPr/>
          <p:nvPr/>
        </p:nvSpPr>
        <p:spPr>
          <a:xfrm>
            <a:off x="1350000" y="711720"/>
            <a:ext cx="60480" cy="1626120"/>
          </a:xfrm>
          <a:custGeom>
            <a:avLst/>
            <a:gdLst>
              <a:gd name="textAreaLeft" fmla="*/ 0 w 60480"/>
              <a:gd name="textAreaRight" fmla="*/ 65520 w 60480"/>
              <a:gd name="textAreaTop" fmla="*/ 0 h 1626120"/>
              <a:gd name="textAreaBottom" fmla="*/ 1631160 h 1626120"/>
            </a:gdLst>
            <a:ahLst/>
            <a:cxnLst/>
            <a:rect l="textAreaLeft" t="textAreaTop" r="textAreaRight" b="textAreaBottom"/>
            <a:pathLst>
              <a:path w="182" h="4531">
                <a:moveTo>
                  <a:pt x="0" y="4531"/>
                </a:moveTo>
                <a:lnTo>
                  <a:pt x="182" y="4531"/>
                </a:lnTo>
                <a:lnTo>
                  <a:pt x="182" y="0"/>
                </a:lnTo>
                <a:lnTo>
                  <a:pt x="0" y="0"/>
                </a:lnTo>
                <a:lnTo>
                  <a:pt x="0" y="453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0" name="Freihandform: Form 569"/>
          <p:cNvSpPr/>
          <p:nvPr/>
        </p:nvSpPr>
        <p:spPr>
          <a:xfrm>
            <a:off x="1415160" y="724680"/>
            <a:ext cx="60840" cy="1613160"/>
          </a:xfrm>
          <a:custGeom>
            <a:avLst/>
            <a:gdLst>
              <a:gd name="textAreaLeft" fmla="*/ 0 w 60840"/>
              <a:gd name="textAreaRight" fmla="*/ 65880 w 60840"/>
              <a:gd name="textAreaTop" fmla="*/ 0 h 1613160"/>
              <a:gd name="textAreaBottom" fmla="*/ 1618200 h 1613160"/>
            </a:gdLst>
            <a:ahLst/>
            <a:cxnLst/>
            <a:rect l="textAreaLeft" t="textAreaTop" r="textAreaRight" b="textAreaBottom"/>
            <a:pathLst>
              <a:path w="183" h="4495">
                <a:moveTo>
                  <a:pt x="0" y="4495"/>
                </a:moveTo>
                <a:lnTo>
                  <a:pt x="183" y="4495"/>
                </a:lnTo>
                <a:lnTo>
                  <a:pt x="183" y="0"/>
                </a:lnTo>
                <a:lnTo>
                  <a:pt x="0" y="0"/>
                </a:lnTo>
                <a:lnTo>
                  <a:pt x="0" y="449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1" name="Freihandform: Form 570"/>
          <p:cNvSpPr/>
          <p:nvPr/>
        </p:nvSpPr>
        <p:spPr>
          <a:xfrm>
            <a:off x="1480680" y="1610280"/>
            <a:ext cx="60840" cy="727560"/>
          </a:xfrm>
          <a:custGeom>
            <a:avLst/>
            <a:gdLst>
              <a:gd name="textAreaLeft" fmla="*/ 0 w 60840"/>
              <a:gd name="textAreaRight" fmla="*/ 65880 w 60840"/>
              <a:gd name="textAreaTop" fmla="*/ 0 h 727560"/>
              <a:gd name="textAreaBottom" fmla="*/ 732600 h 727560"/>
            </a:gdLst>
            <a:ahLst/>
            <a:cxnLst/>
            <a:rect l="textAreaLeft" t="textAreaTop" r="textAreaRight" b="textAreaBottom"/>
            <a:pathLst>
              <a:path w="183" h="2035">
                <a:moveTo>
                  <a:pt x="0" y="2035"/>
                </a:moveTo>
                <a:lnTo>
                  <a:pt x="183" y="2035"/>
                </a:lnTo>
                <a:lnTo>
                  <a:pt x="183" y="0"/>
                </a:lnTo>
                <a:lnTo>
                  <a:pt x="0" y="0"/>
                </a:lnTo>
                <a:lnTo>
                  <a:pt x="0" y="2035"/>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2" name="Freihandform: Form 571"/>
          <p:cNvSpPr/>
          <p:nvPr/>
        </p:nvSpPr>
        <p:spPr>
          <a:xfrm>
            <a:off x="1640520" y="690840"/>
            <a:ext cx="60480" cy="1647000"/>
          </a:xfrm>
          <a:custGeom>
            <a:avLst/>
            <a:gdLst>
              <a:gd name="textAreaLeft" fmla="*/ 0 w 60480"/>
              <a:gd name="textAreaRight" fmla="*/ 65520 w 60480"/>
              <a:gd name="textAreaTop" fmla="*/ 0 h 1647000"/>
              <a:gd name="textAreaBottom" fmla="*/ 1652040 h 1647000"/>
            </a:gdLst>
            <a:ahLst/>
            <a:cxnLst/>
            <a:rect l="textAreaLeft" t="textAreaTop" r="textAreaRight" b="textAreaBottom"/>
            <a:pathLst>
              <a:path w="182" h="4589">
                <a:moveTo>
                  <a:pt x="0" y="4589"/>
                </a:moveTo>
                <a:lnTo>
                  <a:pt x="182" y="4589"/>
                </a:lnTo>
                <a:lnTo>
                  <a:pt x="182" y="0"/>
                </a:lnTo>
                <a:lnTo>
                  <a:pt x="0" y="0"/>
                </a:lnTo>
                <a:lnTo>
                  <a:pt x="0" y="4589"/>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3" name="Freihandform: Form 572"/>
          <p:cNvSpPr/>
          <p:nvPr/>
        </p:nvSpPr>
        <p:spPr>
          <a:xfrm>
            <a:off x="1706040" y="703440"/>
            <a:ext cx="60480" cy="1634400"/>
          </a:xfrm>
          <a:custGeom>
            <a:avLst/>
            <a:gdLst>
              <a:gd name="textAreaLeft" fmla="*/ 0 w 60480"/>
              <a:gd name="textAreaRight" fmla="*/ 65520 w 60480"/>
              <a:gd name="textAreaTop" fmla="*/ 0 h 1634400"/>
              <a:gd name="textAreaBottom" fmla="*/ 1639440 h 1634400"/>
            </a:gdLst>
            <a:ahLst/>
            <a:cxnLst/>
            <a:rect l="textAreaLeft" t="textAreaTop" r="textAreaRight" b="textAreaBottom"/>
            <a:pathLst>
              <a:path w="182" h="4554">
                <a:moveTo>
                  <a:pt x="0" y="4554"/>
                </a:moveTo>
                <a:lnTo>
                  <a:pt x="182" y="4554"/>
                </a:lnTo>
                <a:lnTo>
                  <a:pt x="182" y="0"/>
                </a:lnTo>
                <a:lnTo>
                  <a:pt x="0" y="0"/>
                </a:lnTo>
                <a:lnTo>
                  <a:pt x="0" y="455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4" name="Freihandform: Form 573"/>
          <p:cNvSpPr/>
          <p:nvPr/>
        </p:nvSpPr>
        <p:spPr>
          <a:xfrm>
            <a:off x="1771200" y="1598040"/>
            <a:ext cx="60480" cy="739800"/>
          </a:xfrm>
          <a:custGeom>
            <a:avLst/>
            <a:gdLst>
              <a:gd name="textAreaLeft" fmla="*/ 0 w 60480"/>
              <a:gd name="textAreaRight" fmla="*/ 65520 w 60480"/>
              <a:gd name="textAreaTop" fmla="*/ 0 h 739800"/>
              <a:gd name="textAreaBottom" fmla="*/ 744840 h 739800"/>
            </a:gdLst>
            <a:ahLst/>
            <a:cxnLst/>
            <a:rect l="textAreaLeft" t="textAreaTop" r="textAreaRight" b="textAreaBottom"/>
            <a:pathLst>
              <a:path w="182" h="2069">
                <a:moveTo>
                  <a:pt x="0" y="2069"/>
                </a:moveTo>
                <a:lnTo>
                  <a:pt x="182" y="2069"/>
                </a:lnTo>
                <a:lnTo>
                  <a:pt x="182" y="0"/>
                </a:lnTo>
                <a:lnTo>
                  <a:pt x="0" y="0"/>
                </a:lnTo>
                <a:lnTo>
                  <a:pt x="0" y="2069"/>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5" name="Freihandform: Form 574"/>
          <p:cNvSpPr/>
          <p:nvPr/>
        </p:nvSpPr>
        <p:spPr>
          <a:xfrm>
            <a:off x="1931040" y="738720"/>
            <a:ext cx="60480" cy="1599120"/>
          </a:xfrm>
          <a:custGeom>
            <a:avLst/>
            <a:gdLst>
              <a:gd name="textAreaLeft" fmla="*/ 0 w 60480"/>
              <a:gd name="textAreaRight" fmla="*/ 65520 w 60480"/>
              <a:gd name="textAreaTop" fmla="*/ 0 h 1599120"/>
              <a:gd name="textAreaBottom" fmla="*/ 1604160 h 1599120"/>
            </a:gdLst>
            <a:ahLst/>
            <a:cxnLst/>
            <a:rect l="textAreaLeft" t="textAreaTop" r="textAreaRight" b="textAreaBottom"/>
            <a:pathLst>
              <a:path w="182" h="4456">
                <a:moveTo>
                  <a:pt x="0" y="4456"/>
                </a:moveTo>
                <a:lnTo>
                  <a:pt x="182" y="4456"/>
                </a:lnTo>
                <a:lnTo>
                  <a:pt x="182" y="0"/>
                </a:lnTo>
                <a:lnTo>
                  <a:pt x="0" y="0"/>
                </a:lnTo>
                <a:lnTo>
                  <a:pt x="0" y="4456"/>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6" name="Freihandform: Form 575"/>
          <p:cNvSpPr/>
          <p:nvPr/>
        </p:nvSpPr>
        <p:spPr>
          <a:xfrm>
            <a:off x="1996200" y="653760"/>
            <a:ext cx="60840" cy="1684080"/>
          </a:xfrm>
          <a:custGeom>
            <a:avLst/>
            <a:gdLst>
              <a:gd name="textAreaLeft" fmla="*/ 0 w 60840"/>
              <a:gd name="textAreaRight" fmla="*/ 65880 w 60840"/>
              <a:gd name="textAreaTop" fmla="*/ 0 h 1684080"/>
              <a:gd name="textAreaBottom" fmla="*/ 1689120 h 1684080"/>
            </a:gdLst>
            <a:ahLst/>
            <a:cxnLst/>
            <a:rect l="textAreaLeft" t="textAreaTop" r="textAreaRight" b="textAreaBottom"/>
            <a:pathLst>
              <a:path w="183" h="4692">
                <a:moveTo>
                  <a:pt x="0" y="4692"/>
                </a:moveTo>
                <a:lnTo>
                  <a:pt x="183" y="4692"/>
                </a:lnTo>
                <a:lnTo>
                  <a:pt x="183" y="0"/>
                </a:lnTo>
                <a:lnTo>
                  <a:pt x="0" y="0"/>
                </a:lnTo>
                <a:lnTo>
                  <a:pt x="0" y="4692"/>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7" name="Freihandform: Form 576"/>
          <p:cNvSpPr/>
          <p:nvPr/>
        </p:nvSpPr>
        <p:spPr>
          <a:xfrm>
            <a:off x="2061720" y="1566720"/>
            <a:ext cx="60480" cy="771120"/>
          </a:xfrm>
          <a:custGeom>
            <a:avLst/>
            <a:gdLst>
              <a:gd name="textAreaLeft" fmla="*/ 0 w 60480"/>
              <a:gd name="textAreaRight" fmla="*/ 65520 w 60480"/>
              <a:gd name="textAreaTop" fmla="*/ 0 h 771120"/>
              <a:gd name="textAreaBottom" fmla="*/ 776160 h 771120"/>
            </a:gdLst>
            <a:ahLst/>
            <a:cxnLst/>
            <a:rect l="textAreaLeft" t="textAreaTop" r="textAreaRight" b="textAreaBottom"/>
            <a:pathLst>
              <a:path w="182" h="2156">
                <a:moveTo>
                  <a:pt x="0" y="2156"/>
                </a:moveTo>
                <a:lnTo>
                  <a:pt x="182" y="2156"/>
                </a:lnTo>
                <a:lnTo>
                  <a:pt x="182" y="0"/>
                </a:lnTo>
                <a:lnTo>
                  <a:pt x="0" y="0"/>
                </a:lnTo>
                <a:lnTo>
                  <a:pt x="0" y="2156"/>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8" name="Freihandform: Form 577"/>
          <p:cNvSpPr/>
          <p:nvPr/>
        </p:nvSpPr>
        <p:spPr>
          <a:xfrm>
            <a:off x="2221560" y="709560"/>
            <a:ext cx="60480" cy="1628280"/>
          </a:xfrm>
          <a:custGeom>
            <a:avLst/>
            <a:gdLst>
              <a:gd name="textAreaLeft" fmla="*/ 0 w 60480"/>
              <a:gd name="textAreaRight" fmla="*/ 65520 w 60480"/>
              <a:gd name="textAreaTop" fmla="*/ 0 h 1628280"/>
              <a:gd name="textAreaBottom" fmla="*/ 1633320 h 1628280"/>
            </a:gdLst>
            <a:ahLst/>
            <a:cxnLst/>
            <a:rect l="textAreaLeft" t="textAreaTop" r="textAreaRight" b="textAreaBottom"/>
            <a:pathLst>
              <a:path w="182" h="4537">
                <a:moveTo>
                  <a:pt x="0" y="4537"/>
                </a:moveTo>
                <a:lnTo>
                  <a:pt x="182" y="4537"/>
                </a:lnTo>
                <a:lnTo>
                  <a:pt x="182" y="0"/>
                </a:lnTo>
                <a:lnTo>
                  <a:pt x="0" y="0"/>
                </a:lnTo>
                <a:lnTo>
                  <a:pt x="0" y="453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79" name="Freihandform: Form 578"/>
          <p:cNvSpPr/>
          <p:nvPr/>
        </p:nvSpPr>
        <p:spPr>
          <a:xfrm>
            <a:off x="2286720" y="652680"/>
            <a:ext cx="60840" cy="1685160"/>
          </a:xfrm>
          <a:custGeom>
            <a:avLst/>
            <a:gdLst>
              <a:gd name="textAreaLeft" fmla="*/ 0 w 60840"/>
              <a:gd name="textAreaRight" fmla="*/ 65880 w 60840"/>
              <a:gd name="textAreaTop" fmla="*/ 0 h 1685160"/>
              <a:gd name="textAreaBottom" fmla="*/ 1690200 h 1685160"/>
            </a:gdLst>
            <a:ahLst/>
            <a:cxnLst/>
            <a:rect l="textAreaLeft" t="textAreaTop" r="textAreaRight" b="textAreaBottom"/>
            <a:pathLst>
              <a:path w="183" h="4695">
                <a:moveTo>
                  <a:pt x="0" y="4695"/>
                </a:moveTo>
                <a:lnTo>
                  <a:pt x="183" y="4695"/>
                </a:lnTo>
                <a:lnTo>
                  <a:pt x="183" y="0"/>
                </a:lnTo>
                <a:lnTo>
                  <a:pt x="0" y="0"/>
                </a:lnTo>
                <a:lnTo>
                  <a:pt x="0" y="469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0" name="Freihandform: Form 579"/>
          <p:cNvSpPr/>
          <p:nvPr/>
        </p:nvSpPr>
        <p:spPr>
          <a:xfrm>
            <a:off x="2352240" y="1557720"/>
            <a:ext cx="60480" cy="780120"/>
          </a:xfrm>
          <a:custGeom>
            <a:avLst/>
            <a:gdLst>
              <a:gd name="textAreaLeft" fmla="*/ 0 w 60480"/>
              <a:gd name="textAreaRight" fmla="*/ 65520 w 60480"/>
              <a:gd name="textAreaTop" fmla="*/ 0 h 780120"/>
              <a:gd name="textAreaBottom" fmla="*/ 785160 h 780120"/>
            </a:gdLst>
            <a:ahLst/>
            <a:cxnLst/>
            <a:rect l="textAreaLeft" t="textAreaTop" r="textAreaRight" b="textAreaBottom"/>
            <a:pathLst>
              <a:path w="182" h="2181">
                <a:moveTo>
                  <a:pt x="0" y="2181"/>
                </a:moveTo>
                <a:lnTo>
                  <a:pt x="182" y="2181"/>
                </a:lnTo>
                <a:lnTo>
                  <a:pt x="182" y="0"/>
                </a:lnTo>
                <a:lnTo>
                  <a:pt x="0" y="0"/>
                </a:lnTo>
                <a:lnTo>
                  <a:pt x="0" y="2181"/>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1" name="Freihandform: Form 580"/>
          <p:cNvSpPr/>
          <p:nvPr/>
        </p:nvSpPr>
        <p:spPr>
          <a:xfrm>
            <a:off x="2512080" y="694800"/>
            <a:ext cx="60480" cy="1643040"/>
          </a:xfrm>
          <a:custGeom>
            <a:avLst/>
            <a:gdLst>
              <a:gd name="textAreaLeft" fmla="*/ 0 w 60480"/>
              <a:gd name="textAreaRight" fmla="*/ 65520 w 60480"/>
              <a:gd name="textAreaTop" fmla="*/ 0 h 1643040"/>
              <a:gd name="textAreaBottom" fmla="*/ 1648080 h 1643040"/>
            </a:gdLst>
            <a:ahLst/>
            <a:cxnLst/>
            <a:rect l="textAreaLeft" t="textAreaTop" r="textAreaRight" b="textAreaBottom"/>
            <a:pathLst>
              <a:path w="182" h="4578">
                <a:moveTo>
                  <a:pt x="0" y="4578"/>
                </a:moveTo>
                <a:lnTo>
                  <a:pt x="182" y="4578"/>
                </a:lnTo>
                <a:lnTo>
                  <a:pt x="182" y="0"/>
                </a:lnTo>
                <a:lnTo>
                  <a:pt x="0" y="0"/>
                </a:lnTo>
                <a:lnTo>
                  <a:pt x="0" y="457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2" name="Freihandform: Form 581"/>
          <p:cNvSpPr/>
          <p:nvPr/>
        </p:nvSpPr>
        <p:spPr>
          <a:xfrm>
            <a:off x="2577240" y="637560"/>
            <a:ext cx="60840" cy="1700280"/>
          </a:xfrm>
          <a:custGeom>
            <a:avLst/>
            <a:gdLst>
              <a:gd name="textAreaLeft" fmla="*/ 0 w 60840"/>
              <a:gd name="textAreaRight" fmla="*/ 65880 w 60840"/>
              <a:gd name="textAreaTop" fmla="*/ 0 h 1700280"/>
              <a:gd name="textAreaBottom" fmla="*/ 1705320 h 1700280"/>
            </a:gdLst>
            <a:ahLst/>
            <a:cxnLst/>
            <a:rect l="textAreaLeft" t="textAreaTop" r="textAreaRight" b="textAreaBottom"/>
            <a:pathLst>
              <a:path w="183" h="4737">
                <a:moveTo>
                  <a:pt x="0" y="4737"/>
                </a:moveTo>
                <a:lnTo>
                  <a:pt x="183" y="4737"/>
                </a:lnTo>
                <a:lnTo>
                  <a:pt x="183" y="0"/>
                </a:lnTo>
                <a:lnTo>
                  <a:pt x="0" y="0"/>
                </a:lnTo>
                <a:lnTo>
                  <a:pt x="0" y="4737"/>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3" name="Freihandform: Form 582"/>
          <p:cNvSpPr/>
          <p:nvPr/>
        </p:nvSpPr>
        <p:spPr>
          <a:xfrm>
            <a:off x="2642760" y="1539720"/>
            <a:ext cx="60480" cy="798120"/>
          </a:xfrm>
          <a:custGeom>
            <a:avLst/>
            <a:gdLst>
              <a:gd name="textAreaLeft" fmla="*/ 0 w 60480"/>
              <a:gd name="textAreaRight" fmla="*/ 65520 w 60480"/>
              <a:gd name="textAreaTop" fmla="*/ 0 h 798120"/>
              <a:gd name="textAreaBottom" fmla="*/ 803160 h 798120"/>
            </a:gdLst>
            <a:ahLst/>
            <a:cxnLst/>
            <a:rect l="textAreaLeft" t="textAreaTop" r="textAreaRight" b="textAreaBottom"/>
            <a:pathLst>
              <a:path w="182" h="2231">
                <a:moveTo>
                  <a:pt x="0" y="2231"/>
                </a:moveTo>
                <a:lnTo>
                  <a:pt x="182" y="2231"/>
                </a:lnTo>
                <a:lnTo>
                  <a:pt x="182" y="0"/>
                </a:lnTo>
                <a:lnTo>
                  <a:pt x="0" y="0"/>
                </a:lnTo>
                <a:lnTo>
                  <a:pt x="0" y="2231"/>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4" name="Freihandform: Form 583"/>
          <p:cNvSpPr/>
          <p:nvPr/>
        </p:nvSpPr>
        <p:spPr>
          <a:xfrm>
            <a:off x="2802600" y="781560"/>
            <a:ext cx="60480" cy="1556280"/>
          </a:xfrm>
          <a:custGeom>
            <a:avLst/>
            <a:gdLst>
              <a:gd name="textAreaLeft" fmla="*/ 0 w 60480"/>
              <a:gd name="textAreaRight" fmla="*/ 65520 w 60480"/>
              <a:gd name="textAreaTop" fmla="*/ 0 h 1556280"/>
              <a:gd name="textAreaBottom" fmla="*/ 1561320 h 1556280"/>
            </a:gdLst>
            <a:ahLst/>
            <a:cxnLst/>
            <a:rect l="textAreaLeft" t="textAreaTop" r="textAreaRight" b="textAreaBottom"/>
            <a:pathLst>
              <a:path w="182" h="4337">
                <a:moveTo>
                  <a:pt x="0" y="4337"/>
                </a:moveTo>
                <a:lnTo>
                  <a:pt x="182" y="4337"/>
                </a:lnTo>
                <a:lnTo>
                  <a:pt x="182" y="0"/>
                </a:lnTo>
                <a:lnTo>
                  <a:pt x="0" y="0"/>
                </a:lnTo>
                <a:lnTo>
                  <a:pt x="0" y="433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5" name="Freihandform: Form 584"/>
          <p:cNvSpPr/>
          <p:nvPr/>
        </p:nvSpPr>
        <p:spPr>
          <a:xfrm>
            <a:off x="2867760" y="724680"/>
            <a:ext cx="60840" cy="1613160"/>
          </a:xfrm>
          <a:custGeom>
            <a:avLst/>
            <a:gdLst>
              <a:gd name="textAreaLeft" fmla="*/ 0 w 60840"/>
              <a:gd name="textAreaRight" fmla="*/ 65880 w 60840"/>
              <a:gd name="textAreaTop" fmla="*/ 0 h 1613160"/>
              <a:gd name="textAreaBottom" fmla="*/ 1618200 h 1613160"/>
            </a:gdLst>
            <a:ahLst/>
            <a:cxnLst/>
            <a:rect l="textAreaLeft" t="textAreaTop" r="textAreaRight" b="textAreaBottom"/>
            <a:pathLst>
              <a:path w="183" h="4495">
                <a:moveTo>
                  <a:pt x="0" y="4495"/>
                </a:moveTo>
                <a:lnTo>
                  <a:pt x="183" y="4495"/>
                </a:lnTo>
                <a:lnTo>
                  <a:pt x="183" y="0"/>
                </a:lnTo>
                <a:lnTo>
                  <a:pt x="0" y="0"/>
                </a:lnTo>
                <a:lnTo>
                  <a:pt x="0" y="449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6" name="Freihandform: Form 585"/>
          <p:cNvSpPr/>
          <p:nvPr/>
        </p:nvSpPr>
        <p:spPr>
          <a:xfrm>
            <a:off x="2933640" y="1559160"/>
            <a:ext cx="60480" cy="778680"/>
          </a:xfrm>
          <a:custGeom>
            <a:avLst/>
            <a:gdLst>
              <a:gd name="textAreaLeft" fmla="*/ 0 w 60480"/>
              <a:gd name="textAreaRight" fmla="*/ 65520 w 60480"/>
              <a:gd name="textAreaTop" fmla="*/ 0 h 778680"/>
              <a:gd name="textAreaBottom" fmla="*/ 783720 h 778680"/>
            </a:gdLst>
            <a:ahLst/>
            <a:cxnLst/>
            <a:rect l="textAreaLeft" t="textAreaTop" r="textAreaRight" b="textAreaBottom"/>
            <a:pathLst>
              <a:path w="182" h="2177">
                <a:moveTo>
                  <a:pt x="0" y="2177"/>
                </a:moveTo>
                <a:lnTo>
                  <a:pt x="182" y="2177"/>
                </a:lnTo>
                <a:lnTo>
                  <a:pt x="182" y="0"/>
                </a:lnTo>
                <a:lnTo>
                  <a:pt x="0" y="0"/>
                </a:lnTo>
                <a:lnTo>
                  <a:pt x="0" y="2177"/>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7" name="Freihandform: Form 586"/>
          <p:cNvSpPr/>
          <p:nvPr/>
        </p:nvSpPr>
        <p:spPr>
          <a:xfrm>
            <a:off x="3093480" y="775800"/>
            <a:ext cx="60480" cy="1562040"/>
          </a:xfrm>
          <a:custGeom>
            <a:avLst/>
            <a:gdLst>
              <a:gd name="textAreaLeft" fmla="*/ 0 w 60480"/>
              <a:gd name="textAreaRight" fmla="*/ 65520 w 60480"/>
              <a:gd name="textAreaTop" fmla="*/ 0 h 1562040"/>
              <a:gd name="textAreaBottom" fmla="*/ 1567080 h 1562040"/>
            </a:gdLst>
            <a:ahLst/>
            <a:cxnLst/>
            <a:rect l="textAreaLeft" t="textAreaTop" r="textAreaRight" b="textAreaBottom"/>
            <a:pathLst>
              <a:path w="182" h="4353">
                <a:moveTo>
                  <a:pt x="0" y="4353"/>
                </a:moveTo>
                <a:lnTo>
                  <a:pt x="182" y="4353"/>
                </a:lnTo>
                <a:lnTo>
                  <a:pt x="182" y="0"/>
                </a:lnTo>
                <a:lnTo>
                  <a:pt x="0" y="0"/>
                </a:lnTo>
                <a:lnTo>
                  <a:pt x="0" y="435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8" name="Freihandform: Form 587"/>
          <p:cNvSpPr/>
          <p:nvPr/>
        </p:nvSpPr>
        <p:spPr>
          <a:xfrm>
            <a:off x="3158640" y="716760"/>
            <a:ext cx="60480" cy="1621080"/>
          </a:xfrm>
          <a:custGeom>
            <a:avLst/>
            <a:gdLst>
              <a:gd name="textAreaLeft" fmla="*/ 0 w 60480"/>
              <a:gd name="textAreaRight" fmla="*/ 65520 w 60480"/>
              <a:gd name="textAreaTop" fmla="*/ 0 h 1621080"/>
              <a:gd name="textAreaBottom" fmla="*/ 1626120 h 1621080"/>
            </a:gdLst>
            <a:ahLst/>
            <a:cxnLst/>
            <a:rect l="textAreaLeft" t="textAreaTop" r="textAreaRight" b="textAreaBottom"/>
            <a:pathLst>
              <a:path w="182" h="4517">
                <a:moveTo>
                  <a:pt x="0" y="4517"/>
                </a:moveTo>
                <a:lnTo>
                  <a:pt x="182" y="4517"/>
                </a:lnTo>
                <a:lnTo>
                  <a:pt x="182" y="0"/>
                </a:lnTo>
                <a:lnTo>
                  <a:pt x="0" y="0"/>
                </a:lnTo>
                <a:lnTo>
                  <a:pt x="0" y="4517"/>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89" name="Freihandform: Form 588"/>
          <p:cNvSpPr/>
          <p:nvPr/>
        </p:nvSpPr>
        <p:spPr>
          <a:xfrm>
            <a:off x="3224160" y="1551600"/>
            <a:ext cx="60480" cy="786240"/>
          </a:xfrm>
          <a:custGeom>
            <a:avLst/>
            <a:gdLst>
              <a:gd name="textAreaLeft" fmla="*/ 0 w 60480"/>
              <a:gd name="textAreaRight" fmla="*/ 65520 w 60480"/>
              <a:gd name="textAreaTop" fmla="*/ 0 h 786240"/>
              <a:gd name="textAreaBottom" fmla="*/ 791280 h 786240"/>
            </a:gdLst>
            <a:ahLst/>
            <a:cxnLst/>
            <a:rect l="textAreaLeft" t="textAreaTop" r="textAreaRight" b="textAreaBottom"/>
            <a:pathLst>
              <a:path w="182" h="2198">
                <a:moveTo>
                  <a:pt x="0" y="2198"/>
                </a:moveTo>
                <a:lnTo>
                  <a:pt x="182" y="2198"/>
                </a:lnTo>
                <a:lnTo>
                  <a:pt x="182" y="0"/>
                </a:lnTo>
                <a:lnTo>
                  <a:pt x="0" y="0"/>
                </a:lnTo>
                <a:lnTo>
                  <a:pt x="0" y="2198"/>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0" name="Freihandform: Form 589"/>
          <p:cNvSpPr/>
          <p:nvPr/>
        </p:nvSpPr>
        <p:spPr>
          <a:xfrm>
            <a:off x="3384000" y="650880"/>
            <a:ext cx="60480" cy="1686960"/>
          </a:xfrm>
          <a:custGeom>
            <a:avLst/>
            <a:gdLst>
              <a:gd name="textAreaLeft" fmla="*/ 0 w 60480"/>
              <a:gd name="textAreaRight" fmla="*/ 65520 w 60480"/>
              <a:gd name="textAreaTop" fmla="*/ 0 h 1686960"/>
              <a:gd name="textAreaBottom" fmla="*/ 1692000 h 1686960"/>
            </a:gdLst>
            <a:ahLst/>
            <a:cxnLst/>
            <a:rect l="textAreaLeft" t="textAreaTop" r="textAreaRight" b="textAreaBottom"/>
            <a:pathLst>
              <a:path w="182" h="4700">
                <a:moveTo>
                  <a:pt x="0" y="4700"/>
                </a:moveTo>
                <a:lnTo>
                  <a:pt x="182" y="4700"/>
                </a:lnTo>
                <a:lnTo>
                  <a:pt x="182" y="0"/>
                </a:lnTo>
                <a:lnTo>
                  <a:pt x="0" y="0"/>
                </a:lnTo>
                <a:lnTo>
                  <a:pt x="0" y="470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1" name="Freihandform: Form 590"/>
          <p:cNvSpPr/>
          <p:nvPr/>
        </p:nvSpPr>
        <p:spPr>
          <a:xfrm>
            <a:off x="3449160" y="699480"/>
            <a:ext cx="60840" cy="1638360"/>
          </a:xfrm>
          <a:custGeom>
            <a:avLst/>
            <a:gdLst>
              <a:gd name="textAreaLeft" fmla="*/ 0 w 60840"/>
              <a:gd name="textAreaRight" fmla="*/ 65880 w 60840"/>
              <a:gd name="textAreaTop" fmla="*/ 0 h 1638360"/>
              <a:gd name="textAreaBottom" fmla="*/ 1643400 h 1638360"/>
            </a:gdLst>
            <a:ahLst/>
            <a:cxnLst/>
            <a:rect l="textAreaLeft" t="textAreaTop" r="textAreaRight" b="textAreaBottom"/>
            <a:pathLst>
              <a:path w="183" h="4565">
                <a:moveTo>
                  <a:pt x="0" y="4565"/>
                </a:moveTo>
                <a:lnTo>
                  <a:pt x="183" y="4565"/>
                </a:lnTo>
                <a:lnTo>
                  <a:pt x="183" y="0"/>
                </a:lnTo>
                <a:lnTo>
                  <a:pt x="0" y="0"/>
                </a:lnTo>
                <a:lnTo>
                  <a:pt x="0" y="456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2" name="Freihandform: Form 591"/>
          <p:cNvSpPr/>
          <p:nvPr/>
        </p:nvSpPr>
        <p:spPr>
          <a:xfrm>
            <a:off x="3514680" y="1583280"/>
            <a:ext cx="60480" cy="754560"/>
          </a:xfrm>
          <a:custGeom>
            <a:avLst/>
            <a:gdLst>
              <a:gd name="textAreaLeft" fmla="*/ 0 w 60480"/>
              <a:gd name="textAreaRight" fmla="*/ 65520 w 60480"/>
              <a:gd name="textAreaTop" fmla="*/ 0 h 754560"/>
              <a:gd name="textAreaBottom" fmla="*/ 759600 h 754560"/>
            </a:gdLst>
            <a:ahLst/>
            <a:cxnLst/>
            <a:rect l="textAreaLeft" t="textAreaTop" r="textAreaRight" b="textAreaBottom"/>
            <a:pathLst>
              <a:path w="182" h="2110">
                <a:moveTo>
                  <a:pt x="0" y="2110"/>
                </a:moveTo>
                <a:lnTo>
                  <a:pt x="182" y="2110"/>
                </a:lnTo>
                <a:lnTo>
                  <a:pt x="182" y="0"/>
                </a:lnTo>
                <a:lnTo>
                  <a:pt x="0" y="0"/>
                </a:lnTo>
                <a:lnTo>
                  <a:pt x="0" y="2110"/>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3" name="Freihandform: Form 592"/>
          <p:cNvSpPr/>
          <p:nvPr/>
        </p:nvSpPr>
        <p:spPr>
          <a:xfrm>
            <a:off x="3674520" y="637560"/>
            <a:ext cx="60480" cy="1700280"/>
          </a:xfrm>
          <a:custGeom>
            <a:avLst/>
            <a:gdLst>
              <a:gd name="textAreaLeft" fmla="*/ 0 w 60480"/>
              <a:gd name="textAreaRight" fmla="*/ 65520 w 60480"/>
              <a:gd name="textAreaTop" fmla="*/ 0 h 1700280"/>
              <a:gd name="textAreaBottom" fmla="*/ 1705320 h 1700280"/>
            </a:gdLst>
            <a:ahLst/>
            <a:cxnLst/>
            <a:rect l="textAreaLeft" t="textAreaTop" r="textAreaRight" b="textAreaBottom"/>
            <a:pathLst>
              <a:path w="182" h="4737">
                <a:moveTo>
                  <a:pt x="0" y="4737"/>
                </a:moveTo>
                <a:lnTo>
                  <a:pt x="182" y="4737"/>
                </a:lnTo>
                <a:lnTo>
                  <a:pt x="182" y="0"/>
                </a:lnTo>
                <a:lnTo>
                  <a:pt x="0" y="0"/>
                </a:lnTo>
                <a:lnTo>
                  <a:pt x="0" y="473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4" name="Freihandform: Form 593"/>
          <p:cNvSpPr/>
          <p:nvPr/>
        </p:nvSpPr>
        <p:spPr>
          <a:xfrm>
            <a:off x="3739680" y="682560"/>
            <a:ext cx="60840" cy="1655280"/>
          </a:xfrm>
          <a:custGeom>
            <a:avLst/>
            <a:gdLst>
              <a:gd name="textAreaLeft" fmla="*/ 0 w 60840"/>
              <a:gd name="textAreaRight" fmla="*/ 65880 w 60840"/>
              <a:gd name="textAreaTop" fmla="*/ 0 h 1655280"/>
              <a:gd name="textAreaBottom" fmla="*/ 1660320 h 1655280"/>
            </a:gdLst>
            <a:ahLst/>
            <a:cxnLst/>
            <a:rect l="textAreaLeft" t="textAreaTop" r="textAreaRight" b="textAreaBottom"/>
            <a:pathLst>
              <a:path w="183" h="4612">
                <a:moveTo>
                  <a:pt x="0" y="4612"/>
                </a:moveTo>
                <a:lnTo>
                  <a:pt x="183" y="4612"/>
                </a:lnTo>
                <a:lnTo>
                  <a:pt x="183" y="0"/>
                </a:lnTo>
                <a:lnTo>
                  <a:pt x="0" y="0"/>
                </a:lnTo>
                <a:lnTo>
                  <a:pt x="0" y="4612"/>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5" name="Freihandform: Form 594"/>
          <p:cNvSpPr/>
          <p:nvPr/>
        </p:nvSpPr>
        <p:spPr>
          <a:xfrm>
            <a:off x="3805200" y="1617120"/>
            <a:ext cx="60480" cy="720720"/>
          </a:xfrm>
          <a:custGeom>
            <a:avLst/>
            <a:gdLst>
              <a:gd name="textAreaLeft" fmla="*/ 0 w 60480"/>
              <a:gd name="textAreaRight" fmla="*/ 65520 w 60480"/>
              <a:gd name="textAreaTop" fmla="*/ 0 h 720720"/>
              <a:gd name="textAreaBottom" fmla="*/ 725760 h 720720"/>
            </a:gdLst>
            <a:ahLst/>
            <a:cxnLst/>
            <a:rect l="textAreaLeft" t="textAreaTop" r="textAreaRight" b="textAreaBottom"/>
            <a:pathLst>
              <a:path w="182" h="2016">
                <a:moveTo>
                  <a:pt x="0" y="2016"/>
                </a:moveTo>
                <a:lnTo>
                  <a:pt x="182" y="2016"/>
                </a:lnTo>
                <a:lnTo>
                  <a:pt x="182" y="0"/>
                </a:lnTo>
                <a:lnTo>
                  <a:pt x="0" y="0"/>
                </a:lnTo>
                <a:lnTo>
                  <a:pt x="0" y="2016"/>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96" name="Rechteck 595"/>
          <p:cNvSpPr/>
          <p:nvPr/>
        </p:nvSpPr>
        <p:spPr>
          <a:xfrm>
            <a:off x="911880" y="2304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597" name="Rechteck 596"/>
          <p:cNvSpPr/>
          <p:nvPr/>
        </p:nvSpPr>
        <p:spPr>
          <a:xfrm>
            <a:off x="859320" y="1804320"/>
            <a:ext cx="1008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50</a:t>
            </a:r>
            <a:endParaRPr lang="de-CH" sz="750" b="0" u="none" strike="noStrike" noProof="0" dirty="0">
              <a:solidFill>
                <a:srgbClr val="000000"/>
              </a:solidFill>
              <a:uFillTx/>
              <a:latin typeface="Arial"/>
            </a:endParaRPr>
          </a:p>
        </p:txBody>
      </p:sp>
      <p:sp>
        <p:nvSpPr>
          <p:cNvPr id="598" name="Rechteck 597"/>
          <p:cNvSpPr/>
          <p:nvPr/>
        </p:nvSpPr>
        <p:spPr>
          <a:xfrm>
            <a:off x="806760" y="1304640"/>
            <a:ext cx="15336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100</a:t>
            </a:r>
            <a:endParaRPr lang="de-CH" sz="750" b="0" u="none" strike="noStrike" noProof="0" dirty="0">
              <a:solidFill>
                <a:srgbClr val="000000"/>
              </a:solidFill>
              <a:uFillTx/>
              <a:latin typeface="Arial"/>
            </a:endParaRPr>
          </a:p>
        </p:txBody>
      </p:sp>
      <p:sp>
        <p:nvSpPr>
          <p:cNvPr id="599" name="Gerader Verbinder 598"/>
          <p:cNvSpPr/>
          <p:nvPr/>
        </p:nvSpPr>
        <p:spPr>
          <a:xfrm>
            <a:off x="987120" y="234252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0" name="Gerader Verbinder 599"/>
          <p:cNvSpPr/>
          <p:nvPr/>
        </p:nvSpPr>
        <p:spPr>
          <a:xfrm>
            <a:off x="987120" y="184284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1" name="Gerader Verbinder 600"/>
          <p:cNvSpPr/>
          <p:nvPr/>
        </p:nvSpPr>
        <p:spPr>
          <a:xfrm>
            <a:off x="987120" y="13431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2" name="Gerader Verbinder 601"/>
          <p:cNvSpPr/>
          <p:nvPr/>
        </p:nvSpPr>
        <p:spPr>
          <a:xfrm>
            <a:off x="987120" y="84348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3" name="Gerader Verbinder 602"/>
          <p:cNvSpPr/>
          <p:nvPr/>
        </p:nvSpPr>
        <p:spPr>
          <a:xfrm flipV="1">
            <a:off x="11901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4" name="Gerader Verbinder 603"/>
          <p:cNvSpPr/>
          <p:nvPr/>
        </p:nvSpPr>
        <p:spPr>
          <a:xfrm flipV="1">
            <a:off x="14806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5" name="Gerader Verbinder 604"/>
          <p:cNvSpPr/>
          <p:nvPr/>
        </p:nvSpPr>
        <p:spPr>
          <a:xfrm flipV="1">
            <a:off x="17712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6" name="Gerader Verbinder 605"/>
          <p:cNvSpPr/>
          <p:nvPr/>
        </p:nvSpPr>
        <p:spPr>
          <a:xfrm flipV="1">
            <a:off x="20617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7" name="Gerader Verbinder 606"/>
          <p:cNvSpPr/>
          <p:nvPr/>
        </p:nvSpPr>
        <p:spPr>
          <a:xfrm flipV="1">
            <a:off x="23522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8" name="Gerader Verbinder 607"/>
          <p:cNvSpPr/>
          <p:nvPr/>
        </p:nvSpPr>
        <p:spPr>
          <a:xfrm flipV="1">
            <a:off x="26427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09" name="Gerader Verbinder 608"/>
          <p:cNvSpPr/>
          <p:nvPr/>
        </p:nvSpPr>
        <p:spPr>
          <a:xfrm flipV="1">
            <a:off x="29336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10" name="Gerader Verbinder 609"/>
          <p:cNvSpPr/>
          <p:nvPr/>
        </p:nvSpPr>
        <p:spPr>
          <a:xfrm flipV="1">
            <a:off x="32241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11" name="Gerader Verbinder 610"/>
          <p:cNvSpPr/>
          <p:nvPr/>
        </p:nvSpPr>
        <p:spPr>
          <a:xfrm flipV="1">
            <a:off x="35146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12" name="Gerader Verbinder 611"/>
          <p:cNvSpPr/>
          <p:nvPr/>
        </p:nvSpPr>
        <p:spPr>
          <a:xfrm flipV="1">
            <a:off x="38052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13" name="Rechteck 612"/>
          <p:cNvSpPr/>
          <p:nvPr/>
        </p:nvSpPr>
        <p:spPr>
          <a:xfrm>
            <a:off x="806760" y="804960"/>
            <a:ext cx="15336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150</a:t>
            </a:r>
            <a:endParaRPr lang="de-CH" sz="750" b="0" u="none" strike="noStrike" noProof="0" dirty="0">
              <a:solidFill>
                <a:srgbClr val="000000"/>
              </a:solidFill>
              <a:uFillTx/>
              <a:latin typeface="Arial"/>
            </a:endParaRPr>
          </a:p>
        </p:txBody>
      </p:sp>
      <p:sp>
        <p:nvSpPr>
          <p:cNvPr id="614" name="Rechteck 613"/>
          <p:cNvSpPr/>
          <p:nvPr/>
        </p:nvSpPr>
        <p:spPr>
          <a:xfrm>
            <a:off x="10854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2014</a:t>
            </a:r>
            <a:endParaRPr lang="de-CH" sz="750" b="0" u="none" strike="noStrike" noProof="0" dirty="0">
              <a:solidFill>
                <a:srgbClr val="000000"/>
              </a:solidFill>
              <a:uFillTx/>
              <a:latin typeface="Arial"/>
            </a:endParaRPr>
          </a:p>
        </p:txBody>
      </p:sp>
      <p:sp>
        <p:nvSpPr>
          <p:cNvPr id="615" name="Rechteck 614"/>
          <p:cNvSpPr/>
          <p:nvPr/>
        </p:nvSpPr>
        <p:spPr>
          <a:xfrm>
            <a:off x="13759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2015</a:t>
            </a:r>
            <a:endParaRPr lang="de-CH" sz="750" b="0" u="none" strike="noStrike" noProof="0" dirty="0">
              <a:solidFill>
                <a:srgbClr val="000000"/>
              </a:solidFill>
              <a:uFillTx/>
              <a:latin typeface="Arial"/>
            </a:endParaRPr>
          </a:p>
        </p:txBody>
      </p:sp>
      <p:sp>
        <p:nvSpPr>
          <p:cNvPr id="616" name="Rechteck 615"/>
          <p:cNvSpPr/>
          <p:nvPr/>
        </p:nvSpPr>
        <p:spPr>
          <a:xfrm>
            <a:off x="16660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2016</a:t>
            </a:r>
            <a:endParaRPr lang="de-CH" sz="750" b="0" u="none" strike="noStrike" noProof="0" dirty="0">
              <a:solidFill>
                <a:srgbClr val="000000"/>
              </a:solidFill>
              <a:uFillTx/>
              <a:latin typeface="Arial"/>
            </a:endParaRPr>
          </a:p>
        </p:txBody>
      </p:sp>
      <p:sp>
        <p:nvSpPr>
          <p:cNvPr id="617" name="Rechteck 616"/>
          <p:cNvSpPr/>
          <p:nvPr/>
        </p:nvSpPr>
        <p:spPr>
          <a:xfrm>
            <a:off x="19569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2017</a:t>
            </a:r>
            <a:endParaRPr lang="de-CH" sz="750" b="0" u="none" strike="noStrike" noProof="0" dirty="0">
              <a:solidFill>
                <a:srgbClr val="000000"/>
              </a:solidFill>
              <a:uFillTx/>
              <a:latin typeface="Arial"/>
            </a:endParaRPr>
          </a:p>
        </p:txBody>
      </p:sp>
      <p:sp>
        <p:nvSpPr>
          <p:cNvPr id="618" name="Rechteck 617"/>
          <p:cNvSpPr/>
          <p:nvPr/>
        </p:nvSpPr>
        <p:spPr>
          <a:xfrm>
            <a:off x="22471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2018</a:t>
            </a:r>
            <a:endParaRPr lang="de-CH" sz="750" b="0" u="none" strike="noStrike" noProof="0" dirty="0">
              <a:solidFill>
                <a:srgbClr val="000000"/>
              </a:solidFill>
              <a:uFillTx/>
              <a:latin typeface="Arial"/>
            </a:endParaRPr>
          </a:p>
        </p:txBody>
      </p:sp>
      <p:sp>
        <p:nvSpPr>
          <p:cNvPr id="619" name="Rechteck 618"/>
          <p:cNvSpPr/>
          <p:nvPr/>
        </p:nvSpPr>
        <p:spPr>
          <a:xfrm>
            <a:off x="25376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2019</a:t>
            </a:r>
            <a:endParaRPr lang="de-CH" sz="750" b="0" u="none" strike="noStrike" noProof="0" dirty="0">
              <a:solidFill>
                <a:srgbClr val="000000"/>
              </a:solidFill>
              <a:uFillTx/>
              <a:latin typeface="Arial"/>
            </a:endParaRPr>
          </a:p>
        </p:txBody>
      </p:sp>
      <p:sp>
        <p:nvSpPr>
          <p:cNvPr id="620" name="Rechteck 619"/>
          <p:cNvSpPr/>
          <p:nvPr/>
        </p:nvSpPr>
        <p:spPr>
          <a:xfrm>
            <a:off x="28285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2020</a:t>
            </a:r>
            <a:endParaRPr lang="de-CH" sz="750" b="0" u="none" strike="noStrike" noProof="0" dirty="0">
              <a:solidFill>
                <a:srgbClr val="000000"/>
              </a:solidFill>
              <a:uFillTx/>
              <a:latin typeface="Arial"/>
            </a:endParaRPr>
          </a:p>
        </p:txBody>
      </p:sp>
      <p:sp>
        <p:nvSpPr>
          <p:cNvPr id="621" name="Rechteck 620"/>
          <p:cNvSpPr/>
          <p:nvPr/>
        </p:nvSpPr>
        <p:spPr>
          <a:xfrm>
            <a:off x="31190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2021</a:t>
            </a:r>
            <a:endParaRPr lang="de-CH" sz="750" b="0" u="none" strike="noStrike" noProof="0" dirty="0">
              <a:solidFill>
                <a:srgbClr val="000000"/>
              </a:solidFill>
              <a:uFillTx/>
              <a:latin typeface="Arial"/>
            </a:endParaRPr>
          </a:p>
        </p:txBody>
      </p:sp>
      <p:sp>
        <p:nvSpPr>
          <p:cNvPr id="622" name="Rechteck 621"/>
          <p:cNvSpPr/>
          <p:nvPr/>
        </p:nvSpPr>
        <p:spPr>
          <a:xfrm>
            <a:off x="34095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2022</a:t>
            </a:r>
            <a:endParaRPr lang="de-CH" sz="750" b="0" u="none" strike="noStrike" noProof="0" dirty="0">
              <a:solidFill>
                <a:srgbClr val="000000"/>
              </a:solidFill>
              <a:uFillTx/>
              <a:latin typeface="Arial"/>
            </a:endParaRPr>
          </a:p>
        </p:txBody>
      </p:sp>
      <p:sp>
        <p:nvSpPr>
          <p:cNvPr id="623" name="Rechteck 622"/>
          <p:cNvSpPr/>
          <p:nvPr/>
        </p:nvSpPr>
        <p:spPr>
          <a:xfrm>
            <a:off x="37000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2023</a:t>
            </a:r>
            <a:endParaRPr lang="de-CH" sz="750" b="0" u="none" strike="noStrike" noProof="0" dirty="0">
              <a:solidFill>
                <a:srgbClr val="000000"/>
              </a:solidFill>
              <a:uFillTx/>
              <a:latin typeface="Arial"/>
            </a:endParaRPr>
          </a:p>
        </p:txBody>
      </p:sp>
      <p:sp>
        <p:nvSpPr>
          <p:cNvPr id="624" name="Rechteck 623"/>
          <p:cNvSpPr/>
          <p:nvPr/>
        </p:nvSpPr>
        <p:spPr>
          <a:xfrm>
            <a:off x="2386440" y="2591280"/>
            <a:ext cx="2210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Jahr</a:t>
            </a:r>
            <a:endParaRPr lang="de-CH" sz="910" b="0" u="none" strike="noStrike" noProof="0" dirty="0">
              <a:solidFill>
                <a:srgbClr val="000000"/>
              </a:solidFill>
              <a:uFillTx/>
              <a:latin typeface="Arial"/>
            </a:endParaRPr>
          </a:p>
        </p:txBody>
      </p:sp>
      <p:sp>
        <p:nvSpPr>
          <p:cNvPr id="625" name="Freihandform: Form 624"/>
          <p:cNvSpPr/>
          <p:nvPr/>
        </p:nvSpPr>
        <p:spPr>
          <a:xfrm>
            <a:off x="4094640" y="986760"/>
            <a:ext cx="991440" cy="1001880"/>
          </a:xfrm>
          <a:custGeom>
            <a:avLst/>
            <a:gdLst>
              <a:gd name="textAreaLeft" fmla="*/ 0 w 991440"/>
              <a:gd name="textAreaRight" fmla="*/ 996480 w 991440"/>
              <a:gd name="textAreaTop" fmla="*/ 0 h 1001880"/>
              <a:gd name="textAreaBottom" fmla="*/ 1006920 h 1001880"/>
            </a:gdLst>
            <a:ahLst/>
            <a:cxnLst/>
            <a:rect l="textAreaLeft" t="textAreaTop" r="textAreaRight" b="textAreaBottom"/>
            <a:pathLst>
              <a:path w="2768" h="2797">
                <a:moveTo>
                  <a:pt x="0" y="2797"/>
                </a:moveTo>
                <a:lnTo>
                  <a:pt x="2768" y="2797"/>
                </a:lnTo>
                <a:lnTo>
                  <a:pt x="2768" y="0"/>
                </a:lnTo>
                <a:lnTo>
                  <a:pt x="0" y="0"/>
                </a:lnTo>
                <a:lnTo>
                  <a:pt x="0" y="2797"/>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26" name="Rechteck 625"/>
          <p:cNvSpPr/>
          <p:nvPr/>
        </p:nvSpPr>
        <p:spPr>
          <a:xfrm rot="16200000">
            <a:off x="177480" y="1432440"/>
            <a:ext cx="10832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Beitrag (in Mio. CHF)</a:t>
            </a:r>
            <a:endParaRPr lang="de-CH" sz="910" b="0" u="none" strike="noStrike" noProof="0" dirty="0">
              <a:solidFill>
                <a:srgbClr val="000000"/>
              </a:solidFill>
              <a:uFillTx/>
              <a:latin typeface="Arial"/>
            </a:endParaRPr>
          </a:p>
        </p:txBody>
      </p:sp>
      <p:sp>
        <p:nvSpPr>
          <p:cNvPr id="627" name="Freihandform: Form 626"/>
          <p:cNvSpPr/>
          <p:nvPr/>
        </p:nvSpPr>
        <p:spPr>
          <a:xfrm>
            <a:off x="4151880" y="12103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28" name="Freihandform: Form 627"/>
          <p:cNvSpPr/>
          <p:nvPr/>
        </p:nvSpPr>
        <p:spPr>
          <a:xfrm>
            <a:off x="4159440" y="12175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29" name="Freihandform: Form 628"/>
          <p:cNvSpPr/>
          <p:nvPr/>
        </p:nvSpPr>
        <p:spPr>
          <a:xfrm>
            <a:off x="4151880" y="13917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30" name="Freihandform: Form 629"/>
          <p:cNvSpPr/>
          <p:nvPr/>
        </p:nvSpPr>
        <p:spPr>
          <a:xfrm>
            <a:off x="4159440" y="13989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31" name="Freihandform: Form 630"/>
          <p:cNvSpPr/>
          <p:nvPr/>
        </p:nvSpPr>
        <p:spPr>
          <a:xfrm>
            <a:off x="4151880" y="157320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32" name="Freihandform: Form 631"/>
          <p:cNvSpPr/>
          <p:nvPr/>
        </p:nvSpPr>
        <p:spPr>
          <a:xfrm>
            <a:off x="4159440" y="15804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33" name="Freihandform: Form 632"/>
          <p:cNvSpPr/>
          <p:nvPr/>
        </p:nvSpPr>
        <p:spPr>
          <a:xfrm>
            <a:off x="4151880" y="17546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34" name="Freihandform: Form 633"/>
          <p:cNvSpPr/>
          <p:nvPr/>
        </p:nvSpPr>
        <p:spPr>
          <a:xfrm>
            <a:off x="4159440" y="17618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35" name="Rechteck 634"/>
          <p:cNvSpPr/>
          <p:nvPr/>
        </p:nvSpPr>
        <p:spPr>
          <a:xfrm>
            <a:off x="4152240" y="1051200"/>
            <a:ext cx="4334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Herkunft</a:t>
            </a:r>
            <a:endParaRPr lang="de-CH" sz="910" b="0" u="none" strike="noStrike" noProof="0" dirty="0">
              <a:solidFill>
                <a:srgbClr val="000000"/>
              </a:solidFill>
              <a:uFillTx/>
              <a:latin typeface="Arial"/>
            </a:endParaRPr>
          </a:p>
        </p:txBody>
      </p:sp>
      <p:sp>
        <p:nvSpPr>
          <p:cNvPr id="636" name="Rechteck 635"/>
          <p:cNvSpPr/>
          <p:nvPr/>
        </p:nvSpPr>
        <p:spPr>
          <a:xfrm>
            <a:off x="4391280" y="1262160"/>
            <a:ext cx="1216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BS</a:t>
            </a:r>
            <a:endParaRPr lang="de-CH" sz="750" b="0" u="none" strike="noStrike" noProof="0" dirty="0">
              <a:solidFill>
                <a:srgbClr val="000000"/>
              </a:solidFill>
              <a:uFillTx/>
              <a:latin typeface="Arial"/>
            </a:endParaRPr>
          </a:p>
        </p:txBody>
      </p:sp>
      <p:sp>
        <p:nvSpPr>
          <p:cNvPr id="637" name="Rechteck 636"/>
          <p:cNvSpPr/>
          <p:nvPr/>
        </p:nvSpPr>
        <p:spPr>
          <a:xfrm>
            <a:off x="4391280" y="1443600"/>
            <a:ext cx="1112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BL</a:t>
            </a:r>
            <a:endParaRPr lang="de-CH" sz="750" b="0" u="none" strike="noStrike" noProof="0" dirty="0">
              <a:solidFill>
                <a:srgbClr val="000000"/>
              </a:solidFill>
              <a:uFillTx/>
              <a:latin typeface="Arial"/>
            </a:endParaRPr>
          </a:p>
        </p:txBody>
      </p:sp>
      <p:sp>
        <p:nvSpPr>
          <p:cNvPr id="638" name="Rechteck 637"/>
          <p:cNvSpPr/>
          <p:nvPr/>
        </p:nvSpPr>
        <p:spPr>
          <a:xfrm>
            <a:off x="4391280" y="1625040"/>
            <a:ext cx="636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übrige Kantone</a:t>
            </a:r>
            <a:endParaRPr lang="de-CH" sz="750" b="0" u="none" strike="noStrike" noProof="0" dirty="0">
              <a:solidFill>
                <a:srgbClr val="000000"/>
              </a:solidFill>
              <a:uFillTx/>
              <a:latin typeface="Arial"/>
            </a:endParaRPr>
          </a:p>
        </p:txBody>
      </p:sp>
      <p:sp>
        <p:nvSpPr>
          <p:cNvPr id="639" name="Rechteck 638"/>
          <p:cNvSpPr/>
          <p:nvPr/>
        </p:nvSpPr>
        <p:spPr>
          <a:xfrm>
            <a:off x="4391280" y="1806480"/>
            <a:ext cx="510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international</a:t>
            </a:r>
            <a:endParaRPr lang="de-CH" sz="750" b="0" u="none" strike="noStrike" noProof="0" dirty="0">
              <a:solidFill>
                <a:srgbClr val="000000"/>
              </a:solidFill>
              <a:uFillTx/>
              <a:latin typeface="Arial"/>
            </a:endParaRPr>
          </a:p>
        </p:txBody>
      </p:sp>
      <p:sp>
        <p:nvSpPr>
          <p:cNvPr id="640" name="Rechteck 639"/>
          <p:cNvSpPr/>
          <p:nvPr/>
        </p:nvSpPr>
        <p:spPr>
          <a:xfrm>
            <a:off x="498240" y="2961720"/>
            <a:ext cx="475884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Daten: Jahresberichte Universität Basel. Bundesbeiträge, Sonderbeiträge, Standortvorteil, Darlehen, u. v. a. m. nicht berücksichtigt.</a:t>
            </a:r>
            <a:endParaRPr lang="de-CH" sz="600" b="0" u="none" strike="noStrike" noProof="0" dirty="0">
              <a:solidFill>
                <a:srgbClr val="000000"/>
              </a:solidFill>
              <a:uFillTx/>
              <a:latin typeface="Arial"/>
            </a:endParaRPr>
          </a:p>
        </p:txBody>
      </p:sp>
      <p:sp>
        <p:nvSpPr>
          <p:cNvPr id="641"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Universität Basel: Beiträge 2014 - 2023</a:t>
            </a:r>
            <a:endParaRPr lang="de-CH" sz="1200" b="0" u="none" strike="noStrike" noProof="0" dirty="0">
              <a:solidFill>
                <a:srgbClr val="000000"/>
              </a:solidFill>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Freihandform: Form 641"/>
          <p:cNvSpPr/>
          <p:nvPr/>
        </p:nvSpPr>
        <p:spPr>
          <a:xfrm>
            <a:off x="1121040" y="552240"/>
            <a:ext cx="2853720" cy="1870920"/>
          </a:xfrm>
          <a:custGeom>
            <a:avLst/>
            <a:gdLst>
              <a:gd name="textAreaLeft" fmla="*/ 0 w 2853720"/>
              <a:gd name="textAreaRight" fmla="*/ 2858760 w 2853720"/>
              <a:gd name="textAreaTop" fmla="*/ 0 h 1870920"/>
              <a:gd name="textAreaBottom" fmla="*/ 1875960 h 1870920"/>
            </a:gdLst>
            <a:ahLst/>
            <a:cxnLst/>
            <a:rect l="textAreaLeft" t="textAreaTop" r="textAreaRight" b="textAreaBottom"/>
            <a:pathLst>
              <a:path w="7940" h="5211">
                <a:moveTo>
                  <a:pt x="0" y="5211"/>
                </a:moveTo>
                <a:lnTo>
                  <a:pt x="7940" y="5211"/>
                </a:lnTo>
                <a:lnTo>
                  <a:pt x="7940" y="0"/>
                </a:lnTo>
                <a:lnTo>
                  <a:pt x="0" y="0"/>
                </a:lnTo>
                <a:lnTo>
                  <a:pt x="0" y="52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643" name="Gerader Verbinder 642"/>
          <p:cNvSpPr/>
          <p:nvPr/>
        </p:nvSpPr>
        <p:spPr>
          <a:xfrm>
            <a:off x="1121040" y="2136240"/>
            <a:ext cx="28584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644" name="Gerader Verbinder 643"/>
          <p:cNvSpPr/>
          <p:nvPr/>
        </p:nvSpPr>
        <p:spPr>
          <a:xfrm>
            <a:off x="1121040" y="1723320"/>
            <a:ext cx="28584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645" name="Gerader Verbinder 644"/>
          <p:cNvSpPr/>
          <p:nvPr/>
        </p:nvSpPr>
        <p:spPr>
          <a:xfrm>
            <a:off x="1121040" y="1310760"/>
            <a:ext cx="28584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646" name="Gerader Verbinder 645"/>
          <p:cNvSpPr/>
          <p:nvPr/>
        </p:nvSpPr>
        <p:spPr>
          <a:xfrm>
            <a:off x="1121040" y="897840"/>
            <a:ext cx="28584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647" name="Gerader Verbinder 646"/>
          <p:cNvSpPr/>
          <p:nvPr/>
        </p:nvSpPr>
        <p:spPr>
          <a:xfrm>
            <a:off x="1121040" y="2342520"/>
            <a:ext cx="28584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48" name="Gerader Verbinder 647"/>
          <p:cNvSpPr/>
          <p:nvPr/>
        </p:nvSpPr>
        <p:spPr>
          <a:xfrm>
            <a:off x="1121040" y="1929960"/>
            <a:ext cx="28584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49" name="Gerader Verbinder 648"/>
          <p:cNvSpPr/>
          <p:nvPr/>
        </p:nvSpPr>
        <p:spPr>
          <a:xfrm>
            <a:off x="1121040" y="1517040"/>
            <a:ext cx="28584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0" name="Gerader Verbinder 649"/>
          <p:cNvSpPr/>
          <p:nvPr/>
        </p:nvSpPr>
        <p:spPr>
          <a:xfrm>
            <a:off x="1121040" y="1104480"/>
            <a:ext cx="28584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1" name="Gerader Verbinder 650"/>
          <p:cNvSpPr/>
          <p:nvPr/>
        </p:nvSpPr>
        <p:spPr>
          <a:xfrm>
            <a:off x="1121040" y="691560"/>
            <a:ext cx="28584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2" name="Gerader Verbinder 651"/>
          <p:cNvSpPr/>
          <p:nvPr/>
        </p:nvSpPr>
        <p:spPr>
          <a:xfrm flipV="1">
            <a:off x="12891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3" name="Gerader Verbinder 652"/>
          <p:cNvSpPr/>
          <p:nvPr/>
        </p:nvSpPr>
        <p:spPr>
          <a:xfrm flipV="1">
            <a:off x="15692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4" name="Gerader Verbinder 653"/>
          <p:cNvSpPr/>
          <p:nvPr/>
        </p:nvSpPr>
        <p:spPr>
          <a:xfrm flipV="1">
            <a:off x="18496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5" name="Gerader Verbinder 654"/>
          <p:cNvSpPr/>
          <p:nvPr/>
        </p:nvSpPr>
        <p:spPr>
          <a:xfrm flipV="1">
            <a:off x="21297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6" name="Gerader Verbinder 655"/>
          <p:cNvSpPr/>
          <p:nvPr/>
        </p:nvSpPr>
        <p:spPr>
          <a:xfrm flipV="1">
            <a:off x="24098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7" name="Gerader Verbinder 656"/>
          <p:cNvSpPr/>
          <p:nvPr/>
        </p:nvSpPr>
        <p:spPr>
          <a:xfrm flipV="1">
            <a:off x="26899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8" name="Gerader Verbinder 657"/>
          <p:cNvSpPr/>
          <p:nvPr/>
        </p:nvSpPr>
        <p:spPr>
          <a:xfrm flipV="1">
            <a:off x="29707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59" name="Gerader Verbinder 658"/>
          <p:cNvSpPr/>
          <p:nvPr/>
        </p:nvSpPr>
        <p:spPr>
          <a:xfrm flipV="1">
            <a:off x="32508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60" name="Gerader Verbinder 659"/>
          <p:cNvSpPr/>
          <p:nvPr/>
        </p:nvSpPr>
        <p:spPr>
          <a:xfrm flipV="1">
            <a:off x="35312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61" name="Gerader Verbinder 660"/>
          <p:cNvSpPr/>
          <p:nvPr/>
        </p:nvSpPr>
        <p:spPr>
          <a:xfrm flipV="1">
            <a:off x="38113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62" name="Freihandform: Form 661"/>
          <p:cNvSpPr/>
          <p:nvPr/>
        </p:nvSpPr>
        <p:spPr>
          <a:xfrm>
            <a:off x="1163160" y="816120"/>
            <a:ext cx="58320" cy="1521720"/>
          </a:xfrm>
          <a:custGeom>
            <a:avLst/>
            <a:gdLst>
              <a:gd name="textAreaLeft" fmla="*/ 0 w 58320"/>
              <a:gd name="textAreaRight" fmla="*/ 63360 w 58320"/>
              <a:gd name="textAreaTop" fmla="*/ 0 h 1521720"/>
              <a:gd name="textAreaBottom" fmla="*/ 1526760 h 1521720"/>
            </a:gdLst>
            <a:ahLst/>
            <a:cxnLst/>
            <a:rect l="textAreaLeft" t="textAreaTop" r="textAreaRight" b="textAreaBottom"/>
            <a:pathLst>
              <a:path w="176" h="4241">
                <a:moveTo>
                  <a:pt x="0" y="4241"/>
                </a:moveTo>
                <a:lnTo>
                  <a:pt x="176" y="4241"/>
                </a:lnTo>
                <a:lnTo>
                  <a:pt x="176" y="0"/>
                </a:lnTo>
                <a:lnTo>
                  <a:pt x="0" y="0"/>
                </a:lnTo>
                <a:lnTo>
                  <a:pt x="0" y="424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3" name="Freihandform: Form 662"/>
          <p:cNvSpPr/>
          <p:nvPr/>
        </p:nvSpPr>
        <p:spPr>
          <a:xfrm>
            <a:off x="1226160" y="1077480"/>
            <a:ext cx="58320" cy="1260360"/>
          </a:xfrm>
          <a:custGeom>
            <a:avLst/>
            <a:gdLst>
              <a:gd name="textAreaLeft" fmla="*/ 0 w 58320"/>
              <a:gd name="textAreaRight" fmla="*/ 63360 w 58320"/>
              <a:gd name="textAreaTop" fmla="*/ 0 h 1260360"/>
              <a:gd name="textAreaBottom" fmla="*/ 1265400 h 1260360"/>
            </a:gdLst>
            <a:ahLst/>
            <a:cxnLst/>
            <a:rect l="textAreaLeft" t="textAreaTop" r="textAreaRight" b="textAreaBottom"/>
            <a:pathLst>
              <a:path w="176" h="3515">
                <a:moveTo>
                  <a:pt x="0" y="3515"/>
                </a:moveTo>
                <a:lnTo>
                  <a:pt x="176" y="3515"/>
                </a:lnTo>
                <a:lnTo>
                  <a:pt x="176" y="0"/>
                </a:lnTo>
                <a:lnTo>
                  <a:pt x="0" y="0"/>
                </a:lnTo>
                <a:lnTo>
                  <a:pt x="0" y="351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4" name="Freihandform: Form 663"/>
          <p:cNvSpPr/>
          <p:nvPr/>
        </p:nvSpPr>
        <p:spPr>
          <a:xfrm>
            <a:off x="1289160" y="2024640"/>
            <a:ext cx="58320" cy="313200"/>
          </a:xfrm>
          <a:custGeom>
            <a:avLst/>
            <a:gdLst>
              <a:gd name="textAreaLeft" fmla="*/ 0 w 58320"/>
              <a:gd name="textAreaRight" fmla="*/ 63360 w 58320"/>
              <a:gd name="textAreaTop" fmla="*/ 0 h 313200"/>
              <a:gd name="textAreaBottom" fmla="*/ 318240 h 313200"/>
            </a:gdLst>
            <a:ahLst/>
            <a:cxnLst/>
            <a:rect l="textAreaLeft" t="textAreaTop" r="textAreaRight" b="textAreaBottom"/>
            <a:pathLst>
              <a:path w="176" h="884">
                <a:moveTo>
                  <a:pt x="0" y="884"/>
                </a:moveTo>
                <a:lnTo>
                  <a:pt x="176" y="884"/>
                </a:lnTo>
                <a:lnTo>
                  <a:pt x="176" y="0"/>
                </a:lnTo>
                <a:lnTo>
                  <a:pt x="0" y="0"/>
                </a:lnTo>
                <a:lnTo>
                  <a:pt x="0" y="884"/>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5" name="Freihandform: Form 664"/>
          <p:cNvSpPr/>
          <p:nvPr/>
        </p:nvSpPr>
        <p:spPr>
          <a:xfrm>
            <a:off x="1443240" y="844200"/>
            <a:ext cx="58320" cy="1493640"/>
          </a:xfrm>
          <a:custGeom>
            <a:avLst/>
            <a:gdLst>
              <a:gd name="textAreaLeft" fmla="*/ 0 w 58320"/>
              <a:gd name="textAreaRight" fmla="*/ 63360 w 58320"/>
              <a:gd name="textAreaTop" fmla="*/ 0 h 1493640"/>
              <a:gd name="textAreaBottom" fmla="*/ 1498680 h 1493640"/>
            </a:gdLst>
            <a:ahLst/>
            <a:cxnLst/>
            <a:rect l="textAreaLeft" t="textAreaTop" r="textAreaRight" b="textAreaBottom"/>
            <a:pathLst>
              <a:path w="176" h="4163">
                <a:moveTo>
                  <a:pt x="0" y="4163"/>
                </a:moveTo>
                <a:lnTo>
                  <a:pt x="176" y="4163"/>
                </a:lnTo>
                <a:lnTo>
                  <a:pt x="176" y="0"/>
                </a:lnTo>
                <a:lnTo>
                  <a:pt x="0" y="0"/>
                </a:lnTo>
                <a:lnTo>
                  <a:pt x="0" y="416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6" name="Freihandform: Form 665"/>
          <p:cNvSpPr/>
          <p:nvPr/>
        </p:nvSpPr>
        <p:spPr>
          <a:xfrm>
            <a:off x="1506240" y="1062720"/>
            <a:ext cx="58320" cy="1275120"/>
          </a:xfrm>
          <a:custGeom>
            <a:avLst/>
            <a:gdLst>
              <a:gd name="textAreaLeft" fmla="*/ 0 w 58320"/>
              <a:gd name="textAreaRight" fmla="*/ 63360 w 58320"/>
              <a:gd name="textAreaTop" fmla="*/ 0 h 1275120"/>
              <a:gd name="textAreaBottom" fmla="*/ 1280160 h 1275120"/>
            </a:gdLst>
            <a:ahLst/>
            <a:cxnLst/>
            <a:rect l="textAreaLeft" t="textAreaTop" r="textAreaRight" b="textAreaBottom"/>
            <a:pathLst>
              <a:path w="176" h="3556">
                <a:moveTo>
                  <a:pt x="0" y="3556"/>
                </a:moveTo>
                <a:lnTo>
                  <a:pt x="176" y="3556"/>
                </a:lnTo>
                <a:lnTo>
                  <a:pt x="176" y="0"/>
                </a:lnTo>
                <a:lnTo>
                  <a:pt x="0" y="0"/>
                </a:lnTo>
                <a:lnTo>
                  <a:pt x="0" y="3556"/>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7" name="Freihandform: Form 666"/>
          <p:cNvSpPr/>
          <p:nvPr/>
        </p:nvSpPr>
        <p:spPr>
          <a:xfrm>
            <a:off x="1569240" y="2032200"/>
            <a:ext cx="58320" cy="305640"/>
          </a:xfrm>
          <a:custGeom>
            <a:avLst/>
            <a:gdLst>
              <a:gd name="textAreaLeft" fmla="*/ 0 w 58320"/>
              <a:gd name="textAreaRight" fmla="*/ 63360 w 58320"/>
              <a:gd name="textAreaTop" fmla="*/ 0 h 305640"/>
              <a:gd name="textAreaBottom" fmla="*/ 310680 h 305640"/>
            </a:gdLst>
            <a:ahLst/>
            <a:cxnLst/>
            <a:rect l="textAreaLeft" t="textAreaTop" r="textAreaRight" b="textAreaBottom"/>
            <a:pathLst>
              <a:path w="176" h="863">
                <a:moveTo>
                  <a:pt x="0" y="863"/>
                </a:moveTo>
                <a:lnTo>
                  <a:pt x="176" y="863"/>
                </a:lnTo>
                <a:lnTo>
                  <a:pt x="176" y="0"/>
                </a:lnTo>
                <a:lnTo>
                  <a:pt x="0" y="0"/>
                </a:lnTo>
                <a:lnTo>
                  <a:pt x="0" y="863"/>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8" name="Freihandform: Form 667"/>
          <p:cNvSpPr/>
          <p:nvPr/>
        </p:nvSpPr>
        <p:spPr>
          <a:xfrm>
            <a:off x="1723320" y="852120"/>
            <a:ext cx="58320" cy="1485720"/>
          </a:xfrm>
          <a:custGeom>
            <a:avLst/>
            <a:gdLst>
              <a:gd name="textAreaLeft" fmla="*/ 0 w 58320"/>
              <a:gd name="textAreaRight" fmla="*/ 63360 w 58320"/>
              <a:gd name="textAreaTop" fmla="*/ 0 h 1485720"/>
              <a:gd name="textAreaBottom" fmla="*/ 1490760 h 1485720"/>
            </a:gdLst>
            <a:ahLst/>
            <a:cxnLst/>
            <a:rect l="textAreaLeft" t="textAreaTop" r="textAreaRight" b="textAreaBottom"/>
            <a:pathLst>
              <a:path w="176" h="4141">
                <a:moveTo>
                  <a:pt x="0" y="4141"/>
                </a:moveTo>
                <a:lnTo>
                  <a:pt x="176" y="4141"/>
                </a:lnTo>
                <a:lnTo>
                  <a:pt x="176" y="0"/>
                </a:lnTo>
                <a:lnTo>
                  <a:pt x="0" y="0"/>
                </a:lnTo>
                <a:lnTo>
                  <a:pt x="0" y="414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69" name="Freihandform: Form 668"/>
          <p:cNvSpPr/>
          <p:nvPr/>
        </p:nvSpPr>
        <p:spPr>
          <a:xfrm>
            <a:off x="1786320" y="1041480"/>
            <a:ext cx="58320" cy="1296360"/>
          </a:xfrm>
          <a:custGeom>
            <a:avLst/>
            <a:gdLst>
              <a:gd name="textAreaLeft" fmla="*/ 0 w 58320"/>
              <a:gd name="textAreaRight" fmla="*/ 63360 w 58320"/>
              <a:gd name="textAreaTop" fmla="*/ 0 h 1296360"/>
              <a:gd name="textAreaBottom" fmla="*/ 1301400 h 1296360"/>
            </a:gdLst>
            <a:ahLst/>
            <a:cxnLst/>
            <a:rect l="textAreaLeft" t="textAreaTop" r="textAreaRight" b="textAreaBottom"/>
            <a:pathLst>
              <a:path w="176" h="3615">
                <a:moveTo>
                  <a:pt x="0" y="3615"/>
                </a:moveTo>
                <a:lnTo>
                  <a:pt x="176" y="3615"/>
                </a:lnTo>
                <a:lnTo>
                  <a:pt x="176" y="0"/>
                </a:lnTo>
                <a:lnTo>
                  <a:pt x="0" y="0"/>
                </a:lnTo>
                <a:lnTo>
                  <a:pt x="0" y="3615"/>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0" name="Freihandform: Form 669"/>
          <p:cNvSpPr/>
          <p:nvPr/>
        </p:nvSpPr>
        <p:spPr>
          <a:xfrm>
            <a:off x="1849680" y="2029680"/>
            <a:ext cx="58320" cy="308160"/>
          </a:xfrm>
          <a:custGeom>
            <a:avLst/>
            <a:gdLst>
              <a:gd name="textAreaLeft" fmla="*/ 0 w 58320"/>
              <a:gd name="textAreaRight" fmla="*/ 63360 w 58320"/>
              <a:gd name="textAreaTop" fmla="*/ 0 h 308160"/>
              <a:gd name="textAreaBottom" fmla="*/ 313200 h 308160"/>
            </a:gdLst>
            <a:ahLst/>
            <a:cxnLst/>
            <a:rect l="textAreaLeft" t="textAreaTop" r="textAreaRight" b="textAreaBottom"/>
            <a:pathLst>
              <a:path w="176" h="870">
                <a:moveTo>
                  <a:pt x="0" y="870"/>
                </a:moveTo>
                <a:lnTo>
                  <a:pt x="176" y="870"/>
                </a:lnTo>
                <a:lnTo>
                  <a:pt x="176" y="0"/>
                </a:lnTo>
                <a:lnTo>
                  <a:pt x="0" y="0"/>
                </a:lnTo>
                <a:lnTo>
                  <a:pt x="0" y="870"/>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1" name="Freihandform: Form 670"/>
          <p:cNvSpPr/>
          <p:nvPr/>
        </p:nvSpPr>
        <p:spPr>
          <a:xfrm>
            <a:off x="2003400" y="863280"/>
            <a:ext cx="58320" cy="1474560"/>
          </a:xfrm>
          <a:custGeom>
            <a:avLst/>
            <a:gdLst>
              <a:gd name="textAreaLeft" fmla="*/ 0 w 58320"/>
              <a:gd name="textAreaRight" fmla="*/ 63360 w 58320"/>
              <a:gd name="textAreaTop" fmla="*/ 0 h 1474560"/>
              <a:gd name="textAreaBottom" fmla="*/ 1479600 h 1474560"/>
            </a:gdLst>
            <a:ahLst/>
            <a:cxnLst/>
            <a:rect l="textAreaLeft" t="textAreaTop" r="textAreaRight" b="textAreaBottom"/>
            <a:pathLst>
              <a:path w="176" h="4110">
                <a:moveTo>
                  <a:pt x="0" y="4110"/>
                </a:moveTo>
                <a:lnTo>
                  <a:pt x="176" y="4110"/>
                </a:lnTo>
                <a:lnTo>
                  <a:pt x="176" y="0"/>
                </a:lnTo>
                <a:lnTo>
                  <a:pt x="0" y="0"/>
                </a:lnTo>
                <a:lnTo>
                  <a:pt x="0" y="411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2" name="Freihandform: Form 671"/>
          <p:cNvSpPr/>
          <p:nvPr/>
        </p:nvSpPr>
        <p:spPr>
          <a:xfrm>
            <a:off x="2066760" y="1017360"/>
            <a:ext cx="58320" cy="1320480"/>
          </a:xfrm>
          <a:custGeom>
            <a:avLst/>
            <a:gdLst>
              <a:gd name="textAreaLeft" fmla="*/ 0 w 58320"/>
              <a:gd name="textAreaRight" fmla="*/ 63360 w 58320"/>
              <a:gd name="textAreaTop" fmla="*/ 0 h 1320480"/>
              <a:gd name="textAreaBottom" fmla="*/ 1325520 h 1320480"/>
            </a:gdLst>
            <a:ahLst/>
            <a:cxnLst/>
            <a:rect l="textAreaLeft" t="textAreaTop" r="textAreaRight" b="textAreaBottom"/>
            <a:pathLst>
              <a:path w="176" h="3682">
                <a:moveTo>
                  <a:pt x="0" y="3682"/>
                </a:moveTo>
                <a:lnTo>
                  <a:pt x="176" y="3682"/>
                </a:lnTo>
                <a:lnTo>
                  <a:pt x="176" y="0"/>
                </a:lnTo>
                <a:lnTo>
                  <a:pt x="0" y="0"/>
                </a:lnTo>
                <a:lnTo>
                  <a:pt x="0" y="3682"/>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3" name="Freihandform: Form 672"/>
          <p:cNvSpPr/>
          <p:nvPr/>
        </p:nvSpPr>
        <p:spPr>
          <a:xfrm>
            <a:off x="2129760" y="2018520"/>
            <a:ext cx="58320" cy="319320"/>
          </a:xfrm>
          <a:custGeom>
            <a:avLst/>
            <a:gdLst>
              <a:gd name="textAreaLeft" fmla="*/ 0 w 58320"/>
              <a:gd name="textAreaRight" fmla="*/ 63360 w 58320"/>
              <a:gd name="textAreaTop" fmla="*/ 0 h 319320"/>
              <a:gd name="textAreaBottom" fmla="*/ 324360 h 319320"/>
            </a:gdLst>
            <a:ahLst/>
            <a:cxnLst/>
            <a:rect l="textAreaLeft" t="textAreaTop" r="textAreaRight" b="textAreaBottom"/>
            <a:pathLst>
              <a:path w="176" h="901">
                <a:moveTo>
                  <a:pt x="0" y="901"/>
                </a:moveTo>
                <a:lnTo>
                  <a:pt x="176" y="901"/>
                </a:lnTo>
                <a:lnTo>
                  <a:pt x="176" y="0"/>
                </a:lnTo>
                <a:lnTo>
                  <a:pt x="0" y="0"/>
                </a:lnTo>
                <a:lnTo>
                  <a:pt x="0" y="901"/>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4" name="Freihandform: Form 673"/>
          <p:cNvSpPr/>
          <p:nvPr/>
        </p:nvSpPr>
        <p:spPr>
          <a:xfrm>
            <a:off x="2283840" y="802800"/>
            <a:ext cx="58320" cy="1535040"/>
          </a:xfrm>
          <a:custGeom>
            <a:avLst/>
            <a:gdLst>
              <a:gd name="textAreaLeft" fmla="*/ 0 w 58320"/>
              <a:gd name="textAreaRight" fmla="*/ 63360 w 58320"/>
              <a:gd name="textAreaTop" fmla="*/ 0 h 1535040"/>
              <a:gd name="textAreaBottom" fmla="*/ 1540080 h 1535040"/>
            </a:gdLst>
            <a:ahLst/>
            <a:cxnLst/>
            <a:rect l="textAreaLeft" t="textAreaTop" r="textAreaRight" b="textAreaBottom"/>
            <a:pathLst>
              <a:path w="176" h="4278">
                <a:moveTo>
                  <a:pt x="0" y="4278"/>
                </a:moveTo>
                <a:lnTo>
                  <a:pt x="176" y="4278"/>
                </a:lnTo>
                <a:lnTo>
                  <a:pt x="176" y="0"/>
                </a:lnTo>
                <a:lnTo>
                  <a:pt x="0" y="0"/>
                </a:lnTo>
                <a:lnTo>
                  <a:pt x="0" y="427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5" name="Freihandform: Form 674"/>
          <p:cNvSpPr/>
          <p:nvPr/>
        </p:nvSpPr>
        <p:spPr>
          <a:xfrm>
            <a:off x="2346840" y="973440"/>
            <a:ext cx="58320" cy="1364400"/>
          </a:xfrm>
          <a:custGeom>
            <a:avLst/>
            <a:gdLst>
              <a:gd name="textAreaLeft" fmla="*/ 0 w 58320"/>
              <a:gd name="textAreaRight" fmla="*/ 63360 w 58320"/>
              <a:gd name="textAreaTop" fmla="*/ 0 h 1364400"/>
              <a:gd name="textAreaBottom" fmla="*/ 1369440 h 1364400"/>
            </a:gdLst>
            <a:ahLst/>
            <a:cxnLst/>
            <a:rect l="textAreaLeft" t="textAreaTop" r="textAreaRight" b="textAreaBottom"/>
            <a:pathLst>
              <a:path w="176" h="3804">
                <a:moveTo>
                  <a:pt x="0" y="3804"/>
                </a:moveTo>
                <a:lnTo>
                  <a:pt x="176" y="3804"/>
                </a:lnTo>
                <a:lnTo>
                  <a:pt x="176" y="0"/>
                </a:lnTo>
                <a:lnTo>
                  <a:pt x="0" y="0"/>
                </a:lnTo>
                <a:lnTo>
                  <a:pt x="0" y="380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6" name="Freihandform: Form 675"/>
          <p:cNvSpPr/>
          <p:nvPr/>
        </p:nvSpPr>
        <p:spPr>
          <a:xfrm>
            <a:off x="2409840" y="2012400"/>
            <a:ext cx="58320" cy="325440"/>
          </a:xfrm>
          <a:custGeom>
            <a:avLst/>
            <a:gdLst>
              <a:gd name="textAreaLeft" fmla="*/ 0 w 58320"/>
              <a:gd name="textAreaRight" fmla="*/ 63360 w 58320"/>
              <a:gd name="textAreaTop" fmla="*/ 0 h 325440"/>
              <a:gd name="textAreaBottom" fmla="*/ 330480 h 325440"/>
            </a:gdLst>
            <a:ahLst/>
            <a:cxnLst/>
            <a:rect l="textAreaLeft" t="textAreaTop" r="textAreaRight" b="textAreaBottom"/>
            <a:pathLst>
              <a:path w="176" h="918">
                <a:moveTo>
                  <a:pt x="0" y="918"/>
                </a:moveTo>
                <a:lnTo>
                  <a:pt x="176" y="918"/>
                </a:lnTo>
                <a:lnTo>
                  <a:pt x="176" y="0"/>
                </a:lnTo>
                <a:lnTo>
                  <a:pt x="0" y="0"/>
                </a:lnTo>
                <a:lnTo>
                  <a:pt x="0" y="918"/>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7" name="Freihandform: Form 676"/>
          <p:cNvSpPr/>
          <p:nvPr/>
        </p:nvSpPr>
        <p:spPr>
          <a:xfrm>
            <a:off x="2563920" y="806760"/>
            <a:ext cx="58320" cy="1531080"/>
          </a:xfrm>
          <a:custGeom>
            <a:avLst/>
            <a:gdLst>
              <a:gd name="textAreaLeft" fmla="*/ 0 w 58320"/>
              <a:gd name="textAreaRight" fmla="*/ 63360 w 58320"/>
              <a:gd name="textAreaTop" fmla="*/ 0 h 1531080"/>
              <a:gd name="textAreaBottom" fmla="*/ 1536120 h 1531080"/>
            </a:gdLst>
            <a:ahLst/>
            <a:cxnLst/>
            <a:rect l="textAreaLeft" t="textAreaTop" r="textAreaRight" b="textAreaBottom"/>
            <a:pathLst>
              <a:path w="176" h="4267">
                <a:moveTo>
                  <a:pt x="0" y="4267"/>
                </a:moveTo>
                <a:lnTo>
                  <a:pt x="176" y="4267"/>
                </a:lnTo>
                <a:lnTo>
                  <a:pt x="176" y="0"/>
                </a:lnTo>
                <a:lnTo>
                  <a:pt x="0" y="0"/>
                </a:lnTo>
                <a:lnTo>
                  <a:pt x="0" y="426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8" name="Freihandform: Form 677"/>
          <p:cNvSpPr/>
          <p:nvPr/>
        </p:nvSpPr>
        <p:spPr>
          <a:xfrm>
            <a:off x="2626920" y="995760"/>
            <a:ext cx="58320" cy="1342080"/>
          </a:xfrm>
          <a:custGeom>
            <a:avLst/>
            <a:gdLst>
              <a:gd name="textAreaLeft" fmla="*/ 0 w 58320"/>
              <a:gd name="textAreaRight" fmla="*/ 63360 w 58320"/>
              <a:gd name="textAreaTop" fmla="*/ 0 h 1342080"/>
              <a:gd name="textAreaBottom" fmla="*/ 1347120 h 1342080"/>
            </a:gdLst>
            <a:ahLst/>
            <a:cxnLst/>
            <a:rect l="textAreaLeft" t="textAreaTop" r="textAreaRight" b="textAreaBottom"/>
            <a:pathLst>
              <a:path w="176" h="3742">
                <a:moveTo>
                  <a:pt x="0" y="3742"/>
                </a:moveTo>
                <a:lnTo>
                  <a:pt x="176" y="3742"/>
                </a:lnTo>
                <a:lnTo>
                  <a:pt x="176" y="0"/>
                </a:lnTo>
                <a:lnTo>
                  <a:pt x="0" y="0"/>
                </a:lnTo>
                <a:lnTo>
                  <a:pt x="0" y="3742"/>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79" name="Freihandform: Form 678"/>
          <p:cNvSpPr/>
          <p:nvPr/>
        </p:nvSpPr>
        <p:spPr>
          <a:xfrm>
            <a:off x="2689920" y="2002680"/>
            <a:ext cx="58320" cy="335160"/>
          </a:xfrm>
          <a:custGeom>
            <a:avLst/>
            <a:gdLst>
              <a:gd name="textAreaLeft" fmla="*/ 0 w 58320"/>
              <a:gd name="textAreaRight" fmla="*/ 63360 w 58320"/>
              <a:gd name="textAreaTop" fmla="*/ 0 h 335160"/>
              <a:gd name="textAreaBottom" fmla="*/ 340200 h 335160"/>
            </a:gdLst>
            <a:ahLst/>
            <a:cxnLst/>
            <a:rect l="textAreaLeft" t="textAreaTop" r="textAreaRight" b="textAreaBottom"/>
            <a:pathLst>
              <a:path w="176" h="945">
                <a:moveTo>
                  <a:pt x="0" y="945"/>
                </a:moveTo>
                <a:lnTo>
                  <a:pt x="176" y="945"/>
                </a:lnTo>
                <a:lnTo>
                  <a:pt x="176" y="0"/>
                </a:lnTo>
                <a:lnTo>
                  <a:pt x="0" y="0"/>
                </a:lnTo>
                <a:lnTo>
                  <a:pt x="0" y="945"/>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0" name="Freihandform: Form 679"/>
          <p:cNvSpPr/>
          <p:nvPr/>
        </p:nvSpPr>
        <p:spPr>
          <a:xfrm>
            <a:off x="2844360" y="918720"/>
            <a:ext cx="58320" cy="1419120"/>
          </a:xfrm>
          <a:custGeom>
            <a:avLst/>
            <a:gdLst>
              <a:gd name="textAreaLeft" fmla="*/ 0 w 58320"/>
              <a:gd name="textAreaRight" fmla="*/ 63360 w 58320"/>
              <a:gd name="textAreaTop" fmla="*/ 0 h 1419120"/>
              <a:gd name="textAreaBottom" fmla="*/ 1424160 h 1419120"/>
            </a:gdLst>
            <a:ahLst/>
            <a:cxnLst/>
            <a:rect l="textAreaLeft" t="textAreaTop" r="textAreaRight" b="textAreaBottom"/>
            <a:pathLst>
              <a:path w="176" h="3956">
                <a:moveTo>
                  <a:pt x="0" y="3956"/>
                </a:moveTo>
                <a:lnTo>
                  <a:pt x="176" y="3956"/>
                </a:lnTo>
                <a:lnTo>
                  <a:pt x="176" y="0"/>
                </a:lnTo>
                <a:lnTo>
                  <a:pt x="0" y="0"/>
                </a:lnTo>
                <a:lnTo>
                  <a:pt x="0" y="3956"/>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1" name="Freihandform: Form 680"/>
          <p:cNvSpPr/>
          <p:nvPr/>
        </p:nvSpPr>
        <p:spPr>
          <a:xfrm>
            <a:off x="2907720" y="1115280"/>
            <a:ext cx="58320" cy="1222560"/>
          </a:xfrm>
          <a:custGeom>
            <a:avLst/>
            <a:gdLst>
              <a:gd name="textAreaLeft" fmla="*/ 0 w 58320"/>
              <a:gd name="textAreaRight" fmla="*/ 63360 w 58320"/>
              <a:gd name="textAreaTop" fmla="*/ 0 h 1222560"/>
              <a:gd name="textAreaBottom" fmla="*/ 1227600 h 1222560"/>
            </a:gdLst>
            <a:ahLst/>
            <a:cxnLst/>
            <a:rect l="textAreaLeft" t="textAreaTop" r="textAreaRight" b="textAreaBottom"/>
            <a:pathLst>
              <a:path w="176" h="3410">
                <a:moveTo>
                  <a:pt x="0" y="3410"/>
                </a:moveTo>
                <a:lnTo>
                  <a:pt x="176" y="3410"/>
                </a:lnTo>
                <a:lnTo>
                  <a:pt x="176" y="0"/>
                </a:lnTo>
                <a:lnTo>
                  <a:pt x="0" y="0"/>
                </a:lnTo>
                <a:lnTo>
                  <a:pt x="0" y="341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2" name="Freihandform: Form 681"/>
          <p:cNvSpPr/>
          <p:nvPr/>
        </p:nvSpPr>
        <p:spPr>
          <a:xfrm>
            <a:off x="2970720" y="2017800"/>
            <a:ext cx="58320" cy="320040"/>
          </a:xfrm>
          <a:custGeom>
            <a:avLst/>
            <a:gdLst>
              <a:gd name="textAreaLeft" fmla="*/ 0 w 58320"/>
              <a:gd name="textAreaRight" fmla="*/ 63360 w 58320"/>
              <a:gd name="textAreaTop" fmla="*/ 0 h 320040"/>
              <a:gd name="textAreaBottom" fmla="*/ 325080 h 320040"/>
            </a:gdLst>
            <a:ahLst/>
            <a:cxnLst/>
            <a:rect l="textAreaLeft" t="textAreaTop" r="textAreaRight" b="textAreaBottom"/>
            <a:pathLst>
              <a:path w="176" h="903">
                <a:moveTo>
                  <a:pt x="0" y="903"/>
                </a:moveTo>
                <a:lnTo>
                  <a:pt x="176" y="903"/>
                </a:lnTo>
                <a:lnTo>
                  <a:pt x="176" y="0"/>
                </a:lnTo>
                <a:lnTo>
                  <a:pt x="0" y="0"/>
                </a:lnTo>
                <a:lnTo>
                  <a:pt x="0" y="903"/>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3" name="Freihandform: Form 682"/>
          <p:cNvSpPr/>
          <p:nvPr/>
        </p:nvSpPr>
        <p:spPr>
          <a:xfrm>
            <a:off x="3124800" y="843840"/>
            <a:ext cx="58320" cy="1494000"/>
          </a:xfrm>
          <a:custGeom>
            <a:avLst/>
            <a:gdLst>
              <a:gd name="textAreaLeft" fmla="*/ 0 w 58320"/>
              <a:gd name="textAreaRight" fmla="*/ 63360 w 58320"/>
              <a:gd name="textAreaTop" fmla="*/ 0 h 1494000"/>
              <a:gd name="textAreaBottom" fmla="*/ 1499040 h 1494000"/>
            </a:gdLst>
            <a:ahLst/>
            <a:cxnLst/>
            <a:rect l="textAreaLeft" t="textAreaTop" r="textAreaRight" b="textAreaBottom"/>
            <a:pathLst>
              <a:path w="176" h="4164">
                <a:moveTo>
                  <a:pt x="0" y="4164"/>
                </a:moveTo>
                <a:lnTo>
                  <a:pt x="176" y="4164"/>
                </a:lnTo>
                <a:lnTo>
                  <a:pt x="176" y="0"/>
                </a:lnTo>
                <a:lnTo>
                  <a:pt x="0" y="0"/>
                </a:lnTo>
                <a:lnTo>
                  <a:pt x="0" y="416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4" name="Freihandform: Form 683"/>
          <p:cNvSpPr/>
          <p:nvPr/>
        </p:nvSpPr>
        <p:spPr>
          <a:xfrm>
            <a:off x="3187800" y="1103040"/>
            <a:ext cx="58320" cy="1234800"/>
          </a:xfrm>
          <a:custGeom>
            <a:avLst/>
            <a:gdLst>
              <a:gd name="textAreaLeft" fmla="*/ 0 w 58320"/>
              <a:gd name="textAreaRight" fmla="*/ 63360 w 58320"/>
              <a:gd name="textAreaTop" fmla="*/ 0 h 1234800"/>
              <a:gd name="textAreaBottom" fmla="*/ 1239840 h 1234800"/>
            </a:gdLst>
            <a:ahLst/>
            <a:cxnLst/>
            <a:rect l="textAreaLeft" t="textAreaTop" r="textAreaRight" b="textAreaBottom"/>
            <a:pathLst>
              <a:path w="176" h="3444">
                <a:moveTo>
                  <a:pt x="0" y="3444"/>
                </a:moveTo>
                <a:lnTo>
                  <a:pt x="176" y="3444"/>
                </a:lnTo>
                <a:lnTo>
                  <a:pt x="176" y="0"/>
                </a:lnTo>
                <a:lnTo>
                  <a:pt x="0" y="0"/>
                </a:lnTo>
                <a:lnTo>
                  <a:pt x="0" y="344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5" name="Freihandform: Form 684"/>
          <p:cNvSpPr/>
          <p:nvPr/>
        </p:nvSpPr>
        <p:spPr>
          <a:xfrm>
            <a:off x="3250800" y="2012040"/>
            <a:ext cx="58320" cy="325800"/>
          </a:xfrm>
          <a:custGeom>
            <a:avLst/>
            <a:gdLst>
              <a:gd name="textAreaLeft" fmla="*/ 0 w 58320"/>
              <a:gd name="textAreaRight" fmla="*/ 63360 w 58320"/>
              <a:gd name="textAreaTop" fmla="*/ 0 h 325800"/>
              <a:gd name="textAreaBottom" fmla="*/ 330840 h 325800"/>
            </a:gdLst>
            <a:ahLst/>
            <a:cxnLst/>
            <a:rect l="textAreaLeft" t="textAreaTop" r="textAreaRight" b="textAreaBottom"/>
            <a:pathLst>
              <a:path w="176" h="919">
                <a:moveTo>
                  <a:pt x="0" y="919"/>
                </a:moveTo>
                <a:lnTo>
                  <a:pt x="176" y="919"/>
                </a:lnTo>
                <a:lnTo>
                  <a:pt x="176" y="0"/>
                </a:lnTo>
                <a:lnTo>
                  <a:pt x="0" y="0"/>
                </a:lnTo>
                <a:lnTo>
                  <a:pt x="0" y="919"/>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6" name="Freihandform: Form 685"/>
          <p:cNvSpPr/>
          <p:nvPr/>
        </p:nvSpPr>
        <p:spPr>
          <a:xfrm>
            <a:off x="3404880" y="637560"/>
            <a:ext cx="58320" cy="1700280"/>
          </a:xfrm>
          <a:custGeom>
            <a:avLst/>
            <a:gdLst>
              <a:gd name="textAreaLeft" fmla="*/ 0 w 58320"/>
              <a:gd name="textAreaRight" fmla="*/ 63360 w 58320"/>
              <a:gd name="textAreaTop" fmla="*/ 0 h 1700280"/>
              <a:gd name="textAreaBottom" fmla="*/ 1705320 h 1700280"/>
            </a:gdLst>
            <a:ahLst/>
            <a:cxnLst/>
            <a:rect l="textAreaLeft" t="textAreaTop" r="textAreaRight" b="textAreaBottom"/>
            <a:pathLst>
              <a:path w="176" h="4737">
                <a:moveTo>
                  <a:pt x="0" y="4737"/>
                </a:moveTo>
                <a:lnTo>
                  <a:pt x="176" y="4737"/>
                </a:lnTo>
                <a:lnTo>
                  <a:pt x="176" y="0"/>
                </a:lnTo>
                <a:lnTo>
                  <a:pt x="0" y="0"/>
                </a:lnTo>
                <a:lnTo>
                  <a:pt x="0" y="473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7" name="Freihandform: Form 686"/>
          <p:cNvSpPr/>
          <p:nvPr/>
        </p:nvSpPr>
        <p:spPr>
          <a:xfrm>
            <a:off x="3467880" y="1080000"/>
            <a:ext cx="58320" cy="1257840"/>
          </a:xfrm>
          <a:custGeom>
            <a:avLst/>
            <a:gdLst>
              <a:gd name="textAreaLeft" fmla="*/ 0 w 58320"/>
              <a:gd name="textAreaRight" fmla="*/ 63360 w 58320"/>
              <a:gd name="textAreaTop" fmla="*/ 0 h 1257840"/>
              <a:gd name="textAreaBottom" fmla="*/ 1262880 h 1257840"/>
            </a:gdLst>
            <a:ahLst/>
            <a:cxnLst/>
            <a:rect l="textAreaLeft" t="textAreaTop" r="textAreaRight" b="textAreaBottom"/>
            <a:pathLst>
              <a:path w="176" h="3508">
                <a:moveTo>
                  <a:pt x="0" y="3508"/>
                </a:moveTo>
                <a:lnTo>
                  <a:pt x="176" y="3508"/>
                </a:lnTo>
                <a:lnTo>
                  <a:pt x="176" y="0"/>
                </a:lnTo>
                <a:lnTo>
                  <a:pt x="0" y="0"/>
                </a:lnTo>
                <a:lnTo>
                  <a:pt x="0" y="350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8" name="Freihandform: Form 687"/>
          <p:cNvSpPr/>
          <p:nvPr/>
        </p:nvSpPr>
        <p:spPr>
          <a:xfrm>
            <a:off x="3531240" y="2018160"/>
            <a:ext cx="58320" cy="319680"/>
          </a:xfrm>
          <a:custGeom>
            <a:avLst/>
            <a:gdLst>
              <a:gd name="textAreaLeft" fmla="*/ 0 w 58320"/>
              <a:gd name="textAreaRight" fmla="*/ 63360 w 58320"/>
              <a:gd name="textAreaTop" fmla="*/ 0 h 319680"/>
              <a:gd name="textAreaBottom" fmla="*/ 324720 h 319680"/>
            </a:gdLst>
            <a:ahLst/>
            <a:cxnLst/>
            <a:rect l="textAreaLeft" t="textAreaTop" r="textAreaRight" b="textAreaBottom"/>
            <a:pathLst>
              <a:path w="176" h="902">
                <a:moveTo>
                  <a:pt x="0" y="902"/>
                </a:moveTo>
                <a:lnTo>
                  <a:pt x="176" y="902"/>
                </a:lnTo>
                <a:lnTo>
                  <a:pt x="176" y="0"/>
                </a:lnTo>
                <a:lnTo>
                  <a:pt x="0" y="0"/>
                </a:lnTo>
                <a:lnTo>
                  <a:pt x="0" y="902"/>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89" name="Freihandform: Form 688"/>
          <p:cNvSpPr/>
          <p:nvPr/>
        </p:nvSpPr>
        <p:spPr>
          <a:xfrm>
            <a:off x="3685320" y="649800"/>
            <a:ext cx="58320" cy="1688040"/>
          </a:xfrm>
          <a:custGeom>
            <a:avLst/>
            <a:gdLst>
              <a:gd name="textAreaLeft" fmla="*/ 0 w 58320"/>
              <a:gd name="textAreaRight" fmla="*/ 63360 w 58320"/>
              <a:gd name="textAreaTop" fmla="*/ 0 h 1688040"/>
              <a:gd name="textAreaBottom" fmla="*/ 1693080 h 1688040"/>
            </a:gdLst>
            <a:ahLst/>
            <a:cxnLst/>
            <a:rect l="textAreaLeft" t="textAreaTop" r="textAreaRight" b="textAreaBottom"/>
            <a:pathLst>
              <a:path w="176" h="4703">
                <a:moveTo>
                  <a:pt x="0" y="4703"/>
                </a:moveTo>
                <a:lnTo>
                  <a:pt x="176" y="4703"/>
                </a:lnTo>
                <a:lnTo>
                  <a:pt x="176" y="0"/>
                </a:lnTo>
                <a:lnTo>
                  <a:pt x="0" y="0"/>
                </a:lnTo>
                <a:lnTo>
                  <a:pt x="0" y="470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90" name="Freihandform: Form 689"/>
          <p:cNvSpPr/>
          <p:nvPr/>
        </p:nvSpPr>
        <p:spPr>
          <a:xfrm>
            <a:off x="3748320" y="1097280"/>
            <a:ext cx="58320" cy="1240560"/>
          </a:xfrm>
          <a:custGeom>
            <a:avLst/>
            <a:gdLst>
              <a:gd name="textAreaLeft" fmla="*/ 0 w 58320"/>
              <a:gd name="textAreaRight" fmla="*/ 63360 w 58320"/>
              <a:gd name="textAreaTop" fmla="*/ 0 h 1240560"/>
              <a:gd name="textAreaBottom" fmla="*/ 1245600 h 1240560"/>
            </a:gdLst>
            <a:ahLst/>
            <a:cxnLst/>
            <a:rect l="textAreaLeft" t="textAreaTop" r="textAreaRight" b="textAreaBottom"/>
            <a:pathLst>
              <a:path w="176" h="3460">
                <a:moveTo>
                  <a:pt x="0" y="3460"/>
                </a:moveTo>
                <a:lnTo>
                  <a:pt x="176" y="3460"/>
                </a:lnTo>
                <a:lnTo>
                  <a:pt x="176" y="0"/>
                </a:lnTo>
                <a:lnTo>
                  <a:pt x="0" y="0"/>
                </a:lnTo>
                <a:lnTo>
                  <a:pt x="0" y="346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91" name="Freihandform: Form 690"/>
          <p:cNvSpPr/>
          <p:nvPr/>
        </p:nvSpPr>
        <p:spPr>
          <a:xfrm>
            <a:off x="3811320" y="2030040"/>
            <a:ext cx="58320" cy="307800"/>
          </a:xfrm>
          <a:custGeom>
            <a:avLst/>
            <a:gdLst>
              <a:gd name="textAreaLeft" fmla="*/ 0 w 58320"/>
              <a:gd name="textAreaRight" fmla="*/ 63360 w 58320"/>
              <a:gd name="textAreaTop" fmla="*/ 0 h 307800"/>
              <a:gd name="textAreaBottom" fmla="*/ 312840 h 307800"/>
            </a:gdLst>
            <a:ahLst/>
            <a:cxnLst/>
            <a:rect l="textAreaLeft" t="textAreaTop" r="textAreaRight" b="textAreaBottom"/>
            <a:pathLst>
              <a:path w="176" h="869">
                <a:moveTo>
                  <a:pt x="0" y="869"/>
                </a:moveTo>
                <a:lnTo>
                  <a:pt x="176" y="869"/>
                </a:lnTo>
                <a:lnTo>
                  <a:pt x="176" y="0"/>
                </a:lnTo>
                <a:lnTo>
                  <a:pt x="0" y="0"/>
                </a:lnTo>
                <a:lnTo>
                  <a:pt x="0" y="869"/>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692" name="Rechteck 691"/>
          <p:cNvSpPr/>
          <p:nvPr/>
        </p:nvSpPr>
        <p:spPr>
          <a:xfrm>
            <a:off x="1016640" y="2304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693" name="Rechteck 692"/>
          <p:cNvSpPr/>
          <p:nvPr/>
        </p:nvSpPr>
        <p:spPr>
          <a:xfrm>
            <a:off x="806760" y="1891080"/>
            <a:ext cx="258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20000</a:t>
            </a:r>
            <a:endParaRPr lang="de-CH" sz="750" b="0" u="none" strike="noStrike" noProof="0" dirty="0">
              <a:solidFill>
                <a:srgbClr val="000000"/>
              </a:solidFill>
              <a:uFillTx/>
              <a:latin typeface="Arial"/>
            </a:endParaRPr>
          </a:p>
        </p:txBody>
      </p:sp>
      <p:sp>
        <p:nvSpPr>
          <p:cNvPr id="694" name="Rechteck 693"/>
          <p:cNvSpPr/>
          <p:nvPr/>
        </p:nvSpPr>
        <p:spPr>
          <a:xfrm>
            <a:off x="806760" y="1478520"/>
            <a:ext cx="258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40000</a:t>
            </a:r>
            <a:endParaRPr lang="de-CH" sz="750" b="0" u="none" strike="noStrike" noProof="0" dirty="0">
              <a:solidFill>
                <a:srgbClr val="000000"/>
              </a:solidFill>
              <a:uFillTx/>
              <a:latin typeface="Arial"/>
            </a:endParaRPr>
          </a:p>
        </p:txBody>
      </p:sp>
      <p:sp>
        <p:nvSpPr>
          <p:cNvPr id="695" name="Rechteck 694"/>
          <p:cNvSpPr/>
          <p:nvPr/>
        </p:nvSpPr>
        <p:spPr>
          <a:xfrm>
            <a:off x="806760" y="1065600"/>
            <a:ext cx="258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60000</a:t>
            </a:r>
            <a:endParaRPr lang="de-CH" sz="750" b="0" u="none" strike="noStrike" noProof="0" dirty="0">
              <a:solidFill>
                <a:srgbClr val="000000"/>
              </a:solidFill>
              <a:uFillTx/>
              <a:latin typeface="Arial"/>
            </a:endParaRPr>
          </a:p>
        </p:txBody>
      </p:sp>
      <p:sp>
        <p:nvSpPr>
          <p:cNvPr id="696" name="Gerader Verbinder 695"/>
          <p:cNvSpPr/>
          <p:nvPr/>
        </p:nvSpPr>
        <p:spPr>
          <a:xfrm>
            <a:off x="1092240" y="234252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97" name="Gerader Verbinder 696"/>
          <p:cNvSpPr/>
          <p:nvPr/>
        </p:nvSpPr>
        <p:spPr>
          <a:xfrm>
            <a:off x="1092240" y="19299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98" name="Gerader Verbinder 697"/>
          <p:cNvSpPr/>
          <p:nvPr/>
        </p:nvSpPr>
        <p:spPr>
          <a:xfrm>
            <a:off x="1092240" y="151704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699" name="Gerader Verbinder 698"/>
          <p:cNvSpPr/>
          <p:nvPr/>
        </p:nvSpPr>
        <p:spPr>
          <a:xfrm>
            <a:off x="1092240" y="110448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0" name="Gerader Verbinder 699"/>
          <p:cNvSpPr/>
          <p:nvPr/>
        </p:nvSpPr>
        <p:spPr>
          <a:xfrm>
            <a:off x="1092240" y="6915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1" name="Gerader Verbinder 700"/>
          <p:cNvSpPr/>
          <p:nvPr/>
        </p:nvSpPr>
        <p:spPr>
          <a:xfrm flipV="1">
            <a:off x="12891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2" name="Gerader Verbinder 701"/>
          <p:cNvSpPr/>
          <p:nvPr/>
        </p:nvSpPr>
        <p:spPr>
          <a:xfrm flipV="1">
            <a:off x="15692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3" name="Gerader Verbinder 702"/>
          <p:cNvSpPr/>
          <p:nvPr/>
        </p:nvSpPr>
        <p:spPr>
          <a:xfrm flipV="1">
            <a:off x="18496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4" name="Gerader Verbinder 703"/>
          <p:cNvSpPr/>
          <p:nvPr/>
        </p:nvSpPr>
        <p:spPr>
          <a:xfrm flipV="1">
            <a:off x="21297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5" name="Gerader Verbinder 704"/>
          <p:cNvSpPr/>
          <p:nvPr/>
        </p:nvSpPr>
        <p:spPr>
          <a:xfrm flipV="1">
            <a:off x="24098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6" name="Gerader Verbinder 705"/>
          <p:cNvSpPr/>
          <p:nvPr/>
        </p:nvSpPr>
        <p:spPr>
          <a:xfrm flipV="1">
            <a:off x="26899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7" name="Gerader Verbinder 706"/>
          <p:cNvSpPr/>
          <p:nvPr/>
        </p:nvSpPr>
        <p:spPr>
          <a:xfrm flipV="1">
            <a:off x="29707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8" name="Gerader Verbinder 707"/>
          <p:cNvSpPr/>
          <p:nvPr/>
        </p:nvSpPr>
        <p:spPr>
          <a:xfrm flipV="1">
            <a:off x="32508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09" name="Gerader Verbinder 708"/>
          <p:cNvSpPr/>
          <p:nvPr/>
        </p:nvSpPr>
        <p:spPr>
          <a:xfrm flipV="1">
            <a:off x="35312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10" name="Gerader Verbinder 709"/>
          <p:cNvSpPr/>
          <p:nvPr/>
        </p:nvSpPr>
        <p:spPr>
          <a:xfrm flipV="1">
            <a:off x="38113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711" name="Rechteck 710"/>
          <p:cNvSpPr/>
          <p:nvPr/>
        </p:nvSpPr>
        <p:spPr>
          <a:xfrm>
            <a:off x="806760" y="653040"/>
            <a:ext cx="258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80000</a:t>
            </a:r>
            <a:endParaRPr lang="de-CH" sz="750" b="0" u="none" strike="noStrike" noProof="0" dirty="0">
              <a:solidFill>
                <a:srgbClr val="000000"/>
              </a:solidFill>
              <a:uFillTx/>
              <a:latin typeface="Arial"/>
            </a:endParaRPr>
          </a:p>
        </p:txBody>
      </p:sp>
      <p:sp>
        <p:nvSpPr>
          <p:cNvPr id="712" name="Rechteck 711"/>
          <p:cNvSpPr/>
          <p:nvPr/>
        </p:nvSpPr>
        <p:spPr>
          <a:xfrm>
            <a:off x="11840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2014</a:t>
            </a:r>
            <a:endParaRPr lang="de-CH" sz="750" b="0" u="none" strike="noStrike" noProof="0" dirty="0">
              <a:solidFill>
                <a:srgbClr val="000000"/>
              </a:solidFill>
              <a:uFillTx/>
              <a:latin typeface="Arial"/>
            </a:endParaRPr>
          </a:p>
        </p:txBody>
      </p:sp>
      <p:sp>
        <p:nvSpPr>
          <p:cNvPr id="713" name="Rechteck 712"/>
          <p:cNvSpPr/>
          <p:nvPr/>
        </p:nvSpPr>
        <p:spPr>
          <a:xfrm>
            <a:off x="14644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2015</a:t>
            </a:r>
            <a:endParaRPr lang="de-CH" sz="750" b="0" u="none" strike="noStrike" noProof="0" dirty="0">
              <a:solidFill>
                <a:srgbClr val="000000"/>
              </a:solidFill>
              <a:uFillTx/>
              <a:latin typeface="Arial"/>
            </a:endParaRPr>
          </a:p>
        </p:txBody>
      </p:sp>
      <p:sp>
        <p:nvSpPr>
          <p:cNvPr id="714" name="Rechteck 713"/>
          <p:cNvSpPr/>
          <p:nvPr/>
        </p:nvSpPr>
        <p:spPr>
          <a:xfrm>
            <a:off x="17445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2016</a:t>
            </a:r>
            <a:endParaRPr lang="de-CH" sz="750" b="0" u="none" strike="noStrike" noProof="0" dirty="0">
              <a:solidFill>
                <a:srgbClr val="000000"/>
              </a:solidFill>
              <a:uFillTx/>
              <a:latin typeface="Arial"/>
            </a:endParaRPr>
          </a:p>
        </p:txBody>
      </p:sp>
      <p:sp>
        <p:nvSpPr>
          <p:cNvPr id="715" name="Rechteck 714"/>
          <p:cNvSpPr/>
          <p:nvPr/>
        </p:nvSpPr>
        <p:spPr>
          <a:xfrm>
            <a:off x="20246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2017</a:t>
            </a:r>
            <a:endParaRPr lang="de-CH" sz="750" b="0" u="none" strike="noStrike" noProof="0" dirty="0">
              <a:solidFill>
                <a:srgbClr val="000000"/>
              </a:solidFill>
              <a:uFillTx/>
              <a:latin typeface="Arial"/>
            </a:endParaRPr>
          </a:p>
        </p:txBody>
      </p:sp>
      <p:sp>
        <p:nvSpPr>
          <p:cNvPr id="716" name="Rechteck 715"/>
          <p:cNvSpPr/>
          <p:nvPr/>
        </p:nvSpPr>
        <p:spPr>
          <a:xfrm>
            <a:off x="23050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2018</a:t>
            </a:r>
            <a:endParaRPr lang="de-CH" sz="750" b="0" u="none" strike="noStrike" noProof="0" dirty="0">
              <a:solidFill>
                <a:srgbClr val="000000"/>
              </a:solidFill>
              <a:uFillTx/>
              <a:latin typeface="Arial"/>
            </a:endParaRPr>
          </a:p>
        </p:txBody>
      </p:sp>
      <p:sp>
        <p:nvSpPr>
          <p:cNvPr id="717" name="Rechteck 716"/>
          <p:cNvSpPr/>
          <p:nvPr/>
        </p:nvSpPr>
        <p:spPr>
          <a:xfrm>
            <a:off x="25851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2019</a:t>
            </a:r>
            <a:endParaRPr lang="de-CH" sz="750" b="0" u="none" strike="noStrike" noProof="0" dirty="0">
              <a:solidFill>
                <a:srgbClr val="000000"/>
              </a:solidFill>
              <a:uFillTx/>
              <a:latin typeface="Arial"/>
            </a:endParaRPr>
          </a:p>
        </p:txBody>
      </p:sp>
      <p:sp>
        <p:nvSpPr>
          <p:cNvPr id="718" name="Rechteck 717"/>
          <p:cNvSpPr/>
          <p:nvPr/>
        </p:nvSpPr>
        <p:spPr>
          <a:xfrm>
            <a:off x="28652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2020</a:t>
            </a:r>
            <a:endParaRPr lang="de-CH" sz="750" b="0" u="none" strike="noStrike" noProof="0" dirty="0">
              <a:solidFill>
                <a:srgbClr val="000000"/>
              </a:solidFill>
              <a:uFillTx/>
              <a:latin typeface="Arial"/>
            </a:endParaRPr>
          </a:p>
        </p:txBody>
      </p:sp>
      <p:sp>
        <p:nvSpPr>
          <p:cNvPr id="719" name="Rechteck 718"/>
          <p:cNvSpPr/>
          <p:nvPr/>
        </p:nvSpPr>
        <p:spPr>
          <a:xfrm>
            <a:off x="31460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2021</a:t>
            </a:r>
            <a:endParaRPr lang="de-CH" sz="750" b="0" u="none" strike="noStrike" noProof="0" dirty="0">
              <a:solidFill>
                <a:srgbClr val="000000"/>
              </a:solidFill>
              <a:uFillTx/>
              <a:latin typeface="Arial"/>
            </a:endParaRPr>
          </a:p>
        </p:txBody>
      </p:sp>
      <p:sp>
        <p:nvSpPr>
          <p:cNvPr id="720" name="Rechteck 719"/>
          <p:cNvSpPr/>
          <p:nvPr/>
        </p:nvSpPr>
        <p:spPr>
          <a:xfrm>
            <a:off x="34261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2022</a:t>
            </a:r>
            <a:endParaRPr lang="de-CH" sz="750" b="0" u="none" strike="noStrike" noProof="0" dirty="0">
              <a:solidFill>
                <a:srgbClr val="000000"/>
              </a:solidFill>
              <a:uFillTx/>
              <a:latin typeface="Arial"/>
            </a:endParaRPr>
          </a:p>
        </p:txBody>
      </p:sp>
      <p:sp>
        <p:nvSpPr>
          <p:cNvPr id="721" name="Rechteck 720"/>
          <p:cNvSpPr/>
          <p:nvPr/>
        </p:nvSpPr>
        <p:spPr>
          <a:xfrm>
            <a:off x="37062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2023</a:t>
            </a:r>
            <a:endParaRPr lang="de-CH" sz="750" b="0" u="none" strike="noStrike" noProof="0" dirty="0">
              <a:solidFill>
                <a:srgbClr val="000000"/>
              </a:solidFill>
              <a:uFillTx/>
              <a:latin typeface="Arial"/>
            </a:endParaRPr>
          </a:p>
        </p:txBody>
      </p:sp>
      <p:sp>
        <p:nvSpPr>
          <p:cNvPr id="722" name="Rechteck 721"/>
          <p:cNvSpPr/>
          <p:nvPr/>
        </p:nvSpPr>
        <p:spPr>
          <a:xfrm>
            <a:off x="2439000" y="2591280"/>
            <a:ext cx="2210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Jahr</a:t>
            </a:r>
            <a:endParaRPr lang="de-CH" sz="910" b="0" u="none" strike="noStrike" noProof="0" dirty="0">
              <a:solidFill>
                <a:srgbClr val="000000"/>
              </a:solidFill>
              <a:uFillTx/>
              <a:latin typeface="Arial"/>
            </a:endParaRPr>
          </a:p>
        </p:txBody>
      </p:sp>
      <p:sp>
        <p:nvSpPr>
          <p:cNvPr id="723" name="Freihandform: Form 722"/>
          <p:cNvSpPr/>
          <p:nvPr/>
        </p:nvSpPr>
        <p:spPr>
          <a:xfrm>
            <a:off x="4094640" y="986760"/>
            <a:ext cx="991440" cy="1001880"/>
          </a:xfrm>
          <a:custGeom>
            <a:avLst/>
            <a:gdLst>
              <a:gd name="textAreaLeft" fmla="*/ 0 w 991440"/>
              <a:gd name="textAreaRight" fmla="*/ 996480 w 991440"/>
              <a:gd name="textAreaTop" fmla="*/ 0 h 1001880"/>
              <a:gd name="textAreaBottom" fmla="*/ 1006920 h 1001880"/>
            </a:gdLst>
            <a:ahLst/>
            <a:cxnLst/>
            <a:rect l="textAreaLeft" t="textAreaTop" r="textAreaRight" b="textAreaBottom"/>
            <a:pathLst>
              <a:path w="2768" h="2797">
                <a:moveTo>
                  <a:pt x="0" y="2797"/>
                </a:moveTo>
                <a:lnTo>
                  <a:pt x="2768" y="2797"/>
                </a:lnTo>
                <a:lnTo>
                  <a:pt x="2768" y="0"/>
                </a:lnTo>
                <a:lnTo>
                  <a:pt x="0" y="0"/>
                </a:lnTo>
                <a:lnTo>
                  <a:pt x="0" y="2797"/>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724" name="Rechteck 723"/>
          <p:cNvSpPr/>
          <p:nvPr/>
        </p:nvSpPr>
        <p:spPr>
          <a:xfrm rot="16200000">
            <a:off x="-119880" y="1433880"/>
            <a:ext cx="168876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Beitrag pro Studierende (in CHF)</a:t>
            </a:r>
            <a:endParaRPr lang="de-CH" sz="910" b="0" u="none" strike="noStrike" noProof="0" dirty="0">
              <a:solidFill>
                <a:srgbClr val="000000"/>
              </a:solidFill>
              <a:uFillTx/>
              <a:latin typeface="Arial"/>
            </a:endParaRPr>
          </a:p>
        </p:txBody>
      </p:sp>
      <p:sp>
        <p:nvSpPr>
          <p:cNvPr id="725" name="Freihandform: Form 724"/>
          <p:cNvSpPr/>
          <p:nvPr/>
        </p:nvSpPr>
        <p:spPr>
          <a:xfrm>
            <a:off x="4151880" y="12103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726" name="Freihandform: Form 725"/>
          <p:cNvSpPr/>
          <p:nvPr/>
        </p:nvSpPr>
        <p:spPr>
          <a:xfrm>
            <a:off x="4159440" y="12175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727" name="Freihandform: Form 726"/>
          <p:cNvSpPr/>
          <p:nvPr/>
        </p:nvSpPr>
        <p:spPr>
          <a:xfrm>
            <a:off x="4151880" y="13917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728" name="Freihandform: Form 727"/>
          <p:cNvSpPr/>
          <p:nvPr/>
        </p:nvSpPr>
        <p:spPr>
          <a:xfrm>
            <a:off x="4159440" y="13989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729" name="Freihandform: Form 728"/>
          <p:cNvSpPr/>
          <p:nvPr/>
        </p:nvSpPr>
        <p:spPr>
          <a:xfrm>
            <a:off x="4151880" y="157320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730" name="Freihandform: Form 729"/>
          <p:cNvSpPr/>
          <p:nvPr/>
        </p:nvSpPr>
        <p:spPr>
          <a:xfrm>
            <a:off x="4159440" y="15804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731" name="Freihandform: Form 730"/>
          <p:cNvSpPr/>
          <p:nvPr/>
        </p:nvSpPr>
        <p:spPr>
          <a:xfrm>
            <a:off x="4151880" y="17546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732" name="Freihandform: Form 731"/>
          <p:cNvSpPr/>
          <p:nvPr/>
        </p:nvSpPr>
        <p:spPr>
          <a:xfrm>
            <a:off x="4159440" y="17618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733" name="Rechteck 732"/>
          <p:cNvSpPr/>
          <p:nvPr/>
        </p:nvSpPr>
        <p:spPr>
          <a:xfrm>
            <a:off x="4152240" y="1051200"/>
            <a:ext cx="4334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Herkunft</a:t>
            </a:r>
            <a:endParaRPr lang="de-CH" sz="910" b="0" u="none" strike="noStrike" noProof="0" dirty="0">
              <a:solidFill>
                <a:srgbClr val="000000"/>
              </a:solidFill>
              <a:uFillTx/>
              <a:latin typeface="Arial"/>
            </a:endParaRPr>
          </a:p>
        </p:txBody>
      </p:sp>
      <p:sp>
        <p:nvSpPr>
          <p:cNvPr id="734" name="Rechteck 733"/>
          <p:cNvSpPr/>
          <p:nvPr/>
        </p:nvSpPr>
        <p:spPr>
          <a:xfrm>
            <a:off x="4391280" y="1262160"/>
            <a:ext cx="1216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BS</a:t>
            </a:r>
            <a:endParaRPr lang="de-CH" sz="750" b="0" u="none" strike="noStrike" noProof="0" dirty="0">
              <a:solidFill>
                <a:srgbClr val="000000"/>
              </a:solidFill>
              <a:uFillTx/>
              <a:latin typeface="Arial"/>
            </a:endParaRPr>
          </a:p>
        </p:txBody>
      </p:sp>
      <p:sp>
        <p:nvSpPr>
          <p:cNvPr id="735" name="Rechteck 734"/>
          <p:cNvSpPr/>
          <p:nvPr/>
        </p:nvSpPr>
        <p:spPr>
          <a:xfrm>
            <a:off x="4391280" y="1443600"/>
            <a:ext cx="1112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BL</a:t>
            </a:r>
            <a:endParaRPr lang="de-CH" sz="750" b="0" u="none" strike="noStrike" noProof="0" dirty="0">
              <a:solidFill>
                <a:srgbClr val="000000"/>
              </a:solidFill>
              <a:uFillTx/>
              <a:latin typeface="Arial"/>
            </a:endParaRPr>
          </a:p>
        </p:txBody>
      </p:sp>
      <p:sp>
        <p:nvSpPr>
          <p:cNvPr id="736" name="Rechteck 735"/>
          <p:cNvSpPr/>
          <p:nvPr/>
        </p:nvSpPr>
        <p:spPr>
          <a:xfrm>
            <a:off x="4391280" y="1625040"/>
            <a:ext cx="636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übrige Kantone</a:t>
            </a:r>
            <a:endParaRPr lang="de-CH" sz="750" b="0" u="none" strike="noStrike" noProof="0" dirty="0">
              <a:solidFill>
                <a:srgbClr val="000000"/>
              </a:solidFill>
              <a:uFillTx/>
              <a:latin typeface="Arial"/>
            </a:endParaRPr>
          </a:p>
        </p:txBody>
      </p:sp>
      <p:sp>
        <p:nvSpPr>
          <p:cNvPr id="737" name="Rechteck 736"/>
          <p:cNvSpPr/>
          <p:nvPr/>
        </p:nvSpPr>
        <p:spPr>
          <a:xfrm>
            <a:off x="4391280" y="1806480"/>
            <a:ext cx="510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international</a:t>
            </a:r>
            <a:endParaRPr lang="de-CH" sz="750" b="0" u="none" strike="noStrike" noProof="0" dirty="0">
              <a:solidFill>
                <a:srgbClr val="000000"/>
              </a:solidFill>
              <a:uFillTx/>
              <a:latin typeface="Arial"/>
            </a:endParaRPr>
          </a:p>
        </p:txBody>
      </p:sp>
      <p:sp>
        <p:nvSpPr>
          <p:cNvPr id="738" name="Rechteck 737"/>
          <p:cNvSpPr/>
          <p:nvPr/>
        </p:nvSpPr>
        <p:spPr>
          <a:xfrm>
            <a:off x="1825200" y="2962440"/>
            <a:ext cx="210528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Daten: Jahresberichte Universität Basel</a:t>
            </a:r>
            <a:endParaRPr lang="de-CH" sz="600" b="0" u="none" strike="noStrike" noProof="0" dirty="0">
              <a:solidFill>
                <a:srgbClr val="000000"/>
              </a:solidFill>
              <a:uFillTx/>
              <a:latin typeface="Arial"/>
            </a:endParaRPr>
          </a:p>
        </p:txBody>
      </p:sp>
      <p:sp>
        <p:nvSpPr>
          <p:cNvPr id="739"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Universität Basel: Beiträge pro Studierende 2014 - 2023</a:t>
            </a:r>
            <a:endParaRPr lang="de-CH" sz="1200" b="0" u="none" strike="noStrike" noProof="0" dirty="0">
              <a:solidFill>
                <a:srgbClr val="000000"/>
              </a:solidFill>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3" name="Grafik 872"/>
          <p:cNvPicPr/>
          <p:nvPr/>
        </p:nvPicPr>
        <p:blipFill>
          <a:blip r:embed="rId3"/>
          <a:stretch/>
        </p:blipFill>
        <p:spPr>
          <a:xfrm>
            <a:off x="612000" y="495360"/>
            <a:ext cx="4531320" cy="2532240"/>
          </a:xfrm>
          <a:prstGeom prst="rect">
            <a:avLst/>
          </a:prstGeom>
          <a:noFill/>
          <a:ln w="0">
            <a:noFill/>
          </a:ln>
        </p:spPr>
      </p:pic>
      <p:sp>
        <p:nvSpPr>
          <p:cNvPr id="874"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Bundesgesetz über den Finanz- und Lastenausgleich (</a:t>
            </a:r>
            <a:r>
              <a:rPr lang="de-CH" sz="1200" b="0" u="none" strike="noStrike" noProof="0" dirty="0" err="1">
                <a:solidFill>
                  <a:srgbClr val="FAFAFA"/>
                </a:solidFill>
                <a:uFillTx/>
                <a:latin typeface="Fira Sans SemiBold"/>
              </a:rPr>
              <a:t>FiLaG</a:t>
            </a:r>
            <a:r>
              <a:rPr lang="de-CH" sz="1200" b="0" u="none" strike="noStrike" noProof="0" dirty="0">
                <a:solidFill>
                  <a:srgbClr val="FAFAFA"/>
                </a:solidFill>
                <a:uFillTx/>
                <a:latin typeface="Fira Sans SemiBold"/>
              </a:rPr>
              <a:t>)</a:t>
            </a:r>
            <a:endParaRPr lang="de-CH" sz="1200" b="0" u="none" strike="noStrike" noProof="0" dirty="0">
              <a:solidFill>
                <a:srgbClr val="000000"/>
              </a:solidFill>
              <a:uFillTx/>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Situation erinnert an Gordischen Knoten</a:t>
            </a:r>
            <a:endParaRPr lang="de-CH" sz="1200" b="0" u="none" strike="noStrike" noProof="0" dirty="0">
              <a:solidFill>
                <a:srgbClr val="000000"/>
              </a:solidFill>
              <a:uFillTx/>
              <a:latin typeface="Arial"/>
            </a:endParaRPr>
          </a:p>
        </p:txBody>
      </p:sp>
      <p:sp>
        <p:nvSpPr>
          <p:cNvPr id="876" name="PlaceHolder 2"/>
          <p:cNvSpPr>
            <a:spLocks noGrp="1"/>
          </p:cNvSpPr>
          <p:nvPr>
            <p:ph/>
          </p:nvPr>
        </p:nvSpPr>
        <p:spPr>
          <a:xfrm>
            <a:off x="270000" y="487080"/>
            <a:ext cx="5178960" cy="360000"/>
          </a:xfrm>
          <a:prstGeom prst="rect">
            <a:avLst/>
          </a:prstGeom>
          <a:noFill/>
          <a:ln w="0">
            <a:noFill/>
          </a:ln>
        </p:spPr>
        <p:txBody>
          <a:bodyPr lIns="0" tIns="0" rIns="0" bIns="0" anchor="t">
            <a:normAutofit lnSpcReduction="9999"/>
          </a:bodyPr>
          <a:lstStyle/>
          <a:p>
            <a:pPr indent="0">
              <a:lnSpc>
                <a:spcPct val="115000"/>
              </a:lnSpc>
              <a:buNone/>
              <a:tabLst>
                <a:tab pos="0" algn="l"/>
              </a:tabLst>
            </a:pPr>
            <a:r>
              <a:rPr lang="de-DE" sz="1090" b="0" u="none" strike="noStrike" noProof="0" dirty="0">
                <a:solidFill>
                  <a:srgbClr val="000000"/>
                </a:solidFill>
                <a:uFillTx/>
                <a:latin typeface="Fira Sans Book"/>
              </a:rPr>
              <a:t>BL und BS anerkennen seit Langem die Notwendigkeit einer gerechteren Kostenverteilung, konnten aber bisher keine nachhaltige Lösung herbeiführen.</a:t>
            </a:r>
            <a:endParaRPr lang="de-CH" sz="1090" b="0" u="none" strike="noStrike" noProof="0" dirty="0">
              <a:solidFill>
                <a:srgbClr val="000000"/>
              </a:solidFill>
              <a:uFillTx/>
              <a:latin typeface="Arial"/>
            </a:endParaRPr>
          </a:p>
        </p:txBody>
      </p:sp>
      <p:pic>
        <p:nvPicPr>
          <p:cNvPr id="877" name="Grafik 876"/>
          <p:cNvPicPr/>
          <p:nvPr/>
        </p:nvPicPr>
        <p:blipFill>
          <a:blip r:embed="rId3"/>
          <a:stretch/>
        </p:blipFill>
        <p:spPr>
          <a:xfrm>
            <a:off x="1089720" y="972000"/>
            <a:ext cx="3539520" cy="1975320"/>
          </a:xfrm>
          <a:prstGeom prst="rect">
            <a:avLst/>
          </a:prstGeom>
          <a:noFill/>
          <a:ln w="0">
            <a:noFill/>
          </a:ln>
        </p:spPr>
      </p:pic>
      <p:sp>
        <p:nvSpPr>
          <p:cNvPr id="878" name="Rechteck 877"/>
          <p:cNvSpPr/>
          <p:nvPr/>
        </p:nvSpPr>
        <p:spPr>
          <a:xfrm>
            <a:off x="1825200" y="3072240"/>
            <a:ext cx="210528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Quelle: Jean-Simon </a:t>
            </a:r>
            <a:r>
              <a:rPr lang="de-CH" sz="600" b="0" u="none" strike="noStrike" noProof="0" dirty="0" err="1">
                <a:solidFill>
                  <a:srgbClr val="000000"/>
                </a:solidFill>
                <a:uFillTx/>
                <a:latin typeface="Fira Sans Book"/>
                <a:ea typeface="FiraSans-Book-Identity-H"/>
              </a:rPr>
              <a:t>Berthélemy</a:t>
            </a:r>
            <a:r>
              <a:rPr lang="de-CH" sz="600" b="0" u="none" strike="noStrike" noProof="0" dirty="0">
                <a:solidFill>
                  <a:srgbClr val="000000"/>
                </a:solidFill>
                <a:uFillTx/>
                <a:latin typeface="Fira Sans Book"/>
                <a:ea typeface="FiraSans-Book-Identity-H"/>
              </a:rPr>
              <a:t>, Public </a:t>
            </a:r>
            <a:r>
              <a:rPr lang="de-CH" sz="600" b="0" u="none" strike="noStrike" noProof="0" dirty="0" err="1">
                <a:solidFill>
                  <a:srgbClr val="000000"/>
                </a:solidFill>
                <a:uFillTx/>
                <a:latin typeface="Fira Sans Book"/>
                <a:ea typeface="FiraSans-Book-Identity-H"/>
              </a:rPr>
              <a:t>domain</a:t>
            </a:r>
            <a:r>
              <a:rPr lang="de-CH" sz="600" b="0" u="none" strike="noStrike" noProof="0" dirty="0">
                <a:solidFill>
                  <a:srgbClr val="000000"/>
                </a:solidFill>
                <a:uFillTx/>
                <a:latin typeface="Fira Sans Book"/>
                <a:ea typeface="FiraSans-Book-Identity-H"/>
              </a:rPr>
              <a:t>, via Wikimedia Commons</a:t>
            </a:r>
            <a:endParaRPr lang="de-CH" sz="600" b="0" u="none" strike="noStrike" noProof="0" dirty="0">
              <a:solidFill>
                <a:srgbClr val="000000"/>
              </a:solidFill>
              <a:uFillTx/>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Ist die Gemeindeinitiative der richtige Weg und gültig?</a:t>
            </a:r>
            <a:endParaRPr lang="de-CH" sz="1200" b="0" u="none" strike="noStrike" noProof="0" dirty="0">
              <a:solidFill>
                <a:srgbClr val="000000"/>
              </a:solidFill>
              <a:uFillTx/>
              <a:latin typeface="Arial"/>
            </a:endParaRPr>
          </a:p>
        </p:txBody>
      </p:sp>
      <p:sp>
        <p:nvSpPr>
          <p:cNvPr id="886" name="PlaceHolder 2"/>
          <p:cNvSpPr>
            <a:spLocks noGrp="1"/>
          </p:cNvSpPr>
          <p:nvPr>
            <p:ph/>
          </p:nvPr>
        </p:nvSpPr>
        <p:spPr>
          <a:xfrm>
            <a:off x="163885" y="423447"/>
            <a:ext cx="5431679" cy="2732761"/>
          </a:xfrm>
          <a:prstGeom prst="rect">
            <a:avLst/>
          </a:prstGeom>
          <a:noFill/>
          <a:ln w="0">
            <a:noFill/>
          </a:ln>
        </p:spPr>
        <p:txBody>
          <a:bodyPr lIns="0" tIns="0" rIns="0" bIns="0" anchor="t">
            <a:noAutofit/>
          </a:bodyPr>
          <a:lstStyle/>
          <a:p>
            <a:pPr marL="288000" indent="-144000">
              <a:lnSpc>
                <a:spcPct val="115000"/>
              </a:lnSpc>
              <a:spcAft>
                <a:spcPts val="283"/>
              </a:spcAft>
              <a:buClr>
                <a:srgbClr val="000000"/>
              </a:buClr>
              <a:buSzPct val="45000"/>
              <a:buFont typeface="Wingdings" charset="2"/>
              <a:buChar char=""/>
            </a:pPr>
            <a:r>
              <a:rPr lang="de-CH" sz="1200" b="1" u="none" strike="noStrike" noProof="0" dirty="0">
                <a:solidFill>
                  <a:srgbClr val="000000"/>
                </a:solidFill>
                <a:uFillTx/>
                <a:latin typeface="Fira Sans Book"/>
              </a:rPr>
              <a:t>«Hochschul-Finanzierungsfragen nicht in Kompetenz der Gemeinden!»</a:t>
            </a:r>
            <a:br>
              <a:rPr lang="de-CH" sz="1200" noProof="0" dirty="0"/>
            </a:br>
            <a:r>
              <a:rPr lang="de-CH" sz="1200" b="0" u="none" strike="noStrike" noProof="0" dirty="0">
                <a:solidFill>
                  <a:srgbClr val="000000"/>
                </a:solidFill>
                <a:uFillTx/>
                <a:latin typeface="Fira Sans Book"/>
              </a:rPr>
              <a:t>Fragen dürfen alle stellen. Hat nichts mit «Kompetenz» zu tun.</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1" u="none" strike="noStrike" noProof="0" dirty="0">
                <a:solidFill>
                  <a:srgbClr val="000000"/>
                </a:solidFill>
                <a:uFillTx/>
                <a:latin typeface="Fira Sans Book"/>
              </a:rPr>
              <a:t>«Gemeinden dürfen sich in diesem Themenbereich nicht engagieren!»</a:t>
            </a:r>
            <a:br>
              <a:rPr lang="de-CH" sz="1200" noProof="0" dirty="0"/>
            </a:br>
            <a:r>
              <a:rPr lang="de-CH" sz="1200" b="0" u="none" strike="noStrike" noProof="0" dirty="0">
                <a:solidFill>
                  <a:srgbClr val="000000"/>
                </a:solidFill>
                <a:uFillTx/>
                <a:latin typeface="Fira Sans Book"/>
              </a:rPr>
              <a:t>Verfassung schränkt Themenbereich für Gemeindeinitiativen nicht ein.</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1" u="none" strike="noStrike" noProof="0" dirty="0">
                <a:solidFill>
                  <a:srgbClr val="000000"/>
                </a:solidFill>
                <a:uFillTx/>
                <a:latin typeface="Fira Sans Book"/>
              </a:rPr>
              <a:t>«Kündigung Univertrag in Kompetenz der Regierung!»</a:t>
            </a:r>
            <a:br>
              <a:rPr lang="de-CH" sz="1200" noProof="0" dirty="0"/>
            </a:br>
            <a:r>
              <a:rPr lang="de-CH" sz="1200" b="0" u="none" strike="noStrike" noProof="0" dirty="0">
                <a:solidFill>
                  <a:srgbClr val="000000"/>
                </a:solidFill>
                <a:uFillTx/>
                <a:latin typeface="Fira Sans Book"/>
              </a:rPr>
              <a:t>Diejenige Instanz, welche einen Vertrag genehmigt, kann ihn auch kündigen.</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1" u="none" strike="noStrike" noProof="0" dirty="0">
                <a:solidFill>
                  <a:srgbClr val="000000"/>
                </a:solidFill>
                <a:uFillTx/>
                <a:latin typeface="Fira Sans Book"/>
              </a:rPr>
              <a:t>«Keine Einmischung in Kantonsautonomie!»</a:t>
            </a:r>
            <a:br>
              <a:rPr lang="de-CH" sz="1200" noProof="0" dirty="0"/>
            </a:br>
            <a:r>
              <a:rPr lang="de-CH" sz="1200" b="0" u="none" strike="noStrike" noProof="0" dirty="0">
                <a:solidFill>
                  <a:srgbClr val="000000"/>
                </a:solidFill>
                <a:uFillTx/>
                <a:latin typeface="Fira Sans Book"/>
              </a:rPr>
              <a:t>Kanton mischt sich regelmässig in Gemeindeautonomie ein.</a:t>
            </a:r>
            <a:endParaRPr lang="de-CH" sz="1200" b="0" u="none" strike="noStrike" noProof="0" dirty="0">
              <a:solidFill>
                <a:srgbClr val="000000"/>
              </a:solidFill>
              <a:uFillTx/>
              <a:latin typeface="Arial"/>
            </a:endParaRPr>
          </a:p>
          <a:p>
            <a:pPr indent="0">
              <a:lnSpc>
                <a:spcPct val="115000"/>
              </a:lnSpc>
              <a:spcAft>
                <a:spcPts val="283"/>
              </a:spcAft>
              <a:buNone/>
              <a:tabLst>
                <a:tab pos="0" algn="l"/>
              </a:tabLst>
            </a:pPr>
            <a:r>
              <a:rPr lang="de-CH" sz="1200" u="none" strike="noStrike" noProof="0" dirty="0">
                <a:solidFill>
                  <a:srgbClr val="000000"/>
                </a:solidFill>
                <a:uFillTx/>
                <a:latin typeface="Fira Sans Book"/>
              </a:rPr>
              <a:t>Die Gemeindeinitiative Rünenberg erfüllt sämtliche Voraussetzungen gemäss der Verfassung des Kantons Basel-Landschaft sowie dem Gesetz über die politischen Rechte. </a:t>
            </a:r>
            <a:r>
              <a:rPr lang="de-CH" sz="1200" u="none" strike="noStrike" noProof="0" dirty="0">
                <a:solidFill>
                  <a:srgbClr val="000000"/>
                </a:solidFill>
                <a:highlight>
                  <a:srgbClr val="FFFF00"/>
                </a:highlight>
                <a:uFillTx/>
                <a:latin typeface="Fira Sans Book"/>
              </a:rPr>
              <a:t>Es bestehen keine Anhaltspunkte für eine Unzulässigkeit im Sinne der Unmöglichkeit, offensichtlichen Rechtswidrigkeit oder Irreführung durch den Titel.</a:t>
            </a:r>
            <a:endParaRPr lang="de-CH" sz="1200" u="none" strike="noStrike" noProof="0" dirty="0">
              <a:solidFill>
                <a:srgbClr val="000000"/>
              </a:solidFill>
              <a:highlight>
                <a:srgbClr val="FFFF00"/>
              </a:highlight>
              <a:uFillTx/>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Freihandform: Form 886"/>
          <p:cNvSpPr/>
          <p:nvPr/>
        </p:nvSpPr>
        <p:spPr>
          <a:xfrm>
            <a:off x="0" y="360"/>
            <a:ext cx="5755680" cy="3235320"/>
          </a:xfrm>
          <a:custGeom>
            <a:avLst/>
            <a:gdLst>
              <a:gd name="textAreaLeft" fmla="*/ 0 w 5755680"/>
              <a:gd name="textAreaRight" fmla="*/ 5760720 w 5755680"/>
              <a:gd name="textAreaTop" fmla="*/ 0 h 3235320"/>
              <a:gd name="textAreaBottom" fmla="*/ 3240360 h 3235320"/>
            </a:gdLst>
            <a:ahLst/>
            <a:cxnLst/>
            <a:rect l="textAreaLeft" t="textAreaTop" r="textAreaRight" b="textAreaBottom"/>
            <a:pathLst>
              <a:path w="16000" h="9001">
                <a:moveTo>
                  <a:pt x="0" y="9001"/>
                </a:moveTo>
                <a:lnTo>
                  <a:pt x="16000" y="9001"/>
                </a:lnTo>
                <a:lnTo>
                  <a:pt x="16000" y="0"/>
                </a:lnTo>
                <a:lnTo>
                  <a:pt x="0" y="0"/>
                </a:lnTo>
                <a:lnTo>
                  <a:pt x="0" y="9001"/>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888" name="Rechteck 887"/>
          <p:cNvSpPr/>
          <p:nvPr/>
        </p:nvSpPr>
        <p:spPr>
          <a:xfrm>
            <a:off x="288720" y="1085400"/>
            <a:ext cx="5178960" cy="1066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de-CH" sz="1430" b="1" u="none" strike="noStrike" noProof="0" dirty="0">
                <a:solidFill>
                  <a:srgbClr val="FAFAFA"/>
                </a:solidFill>
                <a:uFillTx/>
                <a:latin typeface="Fira Sans SemiBold"/>
                <a:ea typeface="FiraSans-Semi"/>
              </a:rPr>
              <a:t>Mögliche Auswirkungen</a:t>
            </a:r>
            <a:endParaRPr lang="de-CH" sz="1430" b="0" u="none" strike="noStrike" noProof="0" dirty="0">
              <a:solidFill>
                <a:srgbClr val="000000"/>
              </a:solidFill>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Freihandform: Form 888"/>
          <p:cNvSpPr/>
          <p:nvPr/>
        </p:nvSpPr>
        <p:spPr>
          <a:xfrm>
            <a:off x="1015920" y="552240"/>
            <a:ext cx="2922120" cy="1114920"/>
          </a:xfrm>
          <a:custGeom>
            <a:avLst/>
            <a:gdLst>
              <a:gd name="textAreaLeft" fmla="*/ 0 w 2922120"/>
              <a:gd name="textAreaRight" fmla="*/ 2927160 w 2922120"/>
              <a:gd name="textAreaTop" fmla="*/ 0 h 1114920"/>
              <a:gd name="textAreaBottom" fmla="*/ 1119960 h 1114920"/>
            </a:gdLst>
            <a:ahLst/>
            <a:cxnLst/>
            <a:rect l="textAreaLeft" t="textAreaTop" r="textAreaRight" b="textAreaBottom"/>
            <a:pathLst>
              <a:path w="8130" h="3111">
                <a:moveTo>
                  <a:pt x="0" y="3111"/>
                </a:moveTo>
                <a:lnTo>
                  <a:pt x="8130" y="3111"/>
                </a:lnTo>
                <a:lnTo>
                  <a:pt x="8130" y="0"/>
                </a:lnTo>
                <a:lnTo>
                  <a:pt x="0" y="0"/>
                </a:lnTo>
                <a:lnTo>
                  <a:pt x="0" y="31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890" name="Gerader Verbinder 889"/>
          <p:cNvSpPr/>
          <p:nvPr/>
        </p:nvSpPr>
        <p:spPr>
          <a:xfrm>
            <a:off x="1015920" y="1475640"/>
            <a:ext cx="2926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1" name="Gerader Verbinder 890"/>
          <p:cNvSpPr/>
          <p:nvPr/>
        </p:nvSpPr>
        <p:spPr>
          <a:xfrm>
            <a:off x="1015920" y="1184760"/>
            <a:ext cx="2926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2" name="Gerader Verbinder 891"/>
          <p:cNvSpPr/>
          <p:nvPr/>
        </p:nvSpPr>
        <p:spPr>
          <a:xfrm>
            <a:off x="1015920" y="894240"/>
            <a:ext cx="2926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3" name="Gerader Verbinder 892"/>
          <p:cNvSpPr/>
          <p:nvPr/>
        </p:nvSpPr>
        <p:spPr>
          <a:xfrm>
            <a:off x="1015920" y="603360"/>
            <a:ext cx="2926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4" name="Gerader Verbinder 893"/>
          <p:cNvSpPr/>
          <p:nvPr/>
        </p:nvSpPr>
        <p:spPr>
          <a:xfrm flipV="1">
            <a:off x="112176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5" name="Gerader Verbinder 894"/>
          <p:cNvSpPr/>
          <p:nvPr/>
        </p:nvSpPr>
        <p:spPr>
          <a:xfrm flipV="1">
            <a:off x="166464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6" name="Gerader Verbinder 895"/>
          <p:cNvSpPr/>
          <p:nvPr/>
        </p:nvSpPr>
        <p:spPr>
          <a:xfrm flipV="1">
            <a:off x="220752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7" name="Gerader Verbinder 896"/>
          <p:cNvSpPr/>
          <p:nvPr/>
        </p:nvSpPr>
        <p:spPr>
          <a:xfrm flipV="1">
            <a:off x="275040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8" name="Gerader Verbinder 897"/>
          <p:cNvSpPr/>
          <p:nvPr/>
        </p:nvSpPr>
        <p:spPr>
          <a:xfrm flipV="1">
            <a:off x="329364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899" name="Gerader Verbinder 898"/>
          <p:cNvSpPr/>
          <p:nvPr/>
        </p:nvSpPr>
        <p:spPr>
          <a:xfrm flipV="1">
            <a:off x="3836880" y="552240"/>
            <a:ext cx="360" cy="1119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00" name="Gerader Verbinder 899"/>
          <p:cNvSpPr/>
          <p:nvPr/>
        </p:nvSpPr>
        <p:spPr>
          <a:xfrm>
            <a:off x="1015920" y="1621080"/>
            <a:ext cx="2926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1" name="Gerader Verbinder 900"/>
          <p:cNvSpPr/>
          <p:nvPr/>
        </p:nvSpPr>
        <p:spPr>
          <a:xfrm>
            <a:off x="1015920" y="1330200"/>
            <a:ext cx="2926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2" name="Gerader Verbinder 901"/>
          <p:cNvSpPr/>
          <p:nvPr/>
        </p:nvSpPr>
        <p:spPr>
          <a:xfrm>
            <a:off x="1015920" y="1039320"/>
            <a:ext cx="2926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3" name="Gerader Verbinder 902"/>
          <p:cNvSpPr/>
          <p:nvPr/>
        </p:nvSpPr>
        <p:spPr>
          <a:xfrm>
            <a:off x="1015920" y="748800"/>
            <a:ext cx="2926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4" name="Gerader Verbinder 903"/>
          <p:cNvSpPr/>
          <p:nvPr/>
        </p:nvSpPr>
        <p:spPr>
          <a:xfrm flipV="1">
            <a:off x="1393200" y="552240"/>
            <a:ext cx="360" cy="1119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5" name="Gerader Verbinder 904"/>
          <p:cNvSpPr/>
          <p:nvPr/>
        </p:nvSpPr>
        <p:spPr>
          <a:xfrm flipV="1">
            <a:off x="1936080" y="552240"/>
            <a:ext cx="360" cy="1119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6" name="Gerader Verbinder 905"/>
          <p:cNvSpPr/>
          <p:nvPr/>
        </p:nvSpPr>
        <p:spPr>
          <a:xfrm flipV="1">
            <a:off x="2478960" y="552240"/>
            <a:ext cx="360" cy="1119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7" name="Gerader Verbinder 906"/>
          <p:cNvSpPr/>
          <p:nvPr/>
        </p:nvSpPr>
        <p:spPr>
          <a:xfrm flipV="1">
            <a:off x="3022200" y="552240"/>
            <a:ext cx="360" cy="1119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8" name="Gerader Verbinder 907"/>
          <p:cNvSpPr/>
          <p:nvPr/>
        </p:nvSpPr>
        <p:spPr>
          <a:xfrm flipV="1">
            <a:off x="3565080" y="552240"/>
            <a:ext cx="360" cy="1119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09" name="Freihandform: Form 908"/>
          <p:cNvSpPr/>
          <p:nvPr/>
        </p:nvSpPr>
        <p:spPr>
          <a:xfrm>
            <a:off x="1148760" y="603360"/>
            <a:ext cx="239760" cy="1013040"/>
          </a:xfrm>
          <a:custGeom>
            <a:avLst/>
            <a:gdLst>
              <a:gd name="textAreaLeft" fmla="*/ 0 w 239760"/>
              <a:gd name="textAreaRight" fmla="*/ 244800 w 239760"/>
              <a:gd name="textAreaTop" fmla="*/ 0 h 1013040"/>
              <a:gd name="textAreaBottom" fmla="*/ 1018080 h 1013040"/>
            </a:gdLst>
            <a:ahLst/>
            <a:cxnLst/>
            <a:rect l="textAreaLeft" t="textAreaTop" r="textAreaRight" b="textAreaBottom"/>
            <a:pathLst>
              <a:path w="680" h="2828">
                <a:moveTo>
                  <a:pt x="0" y="2828"/>
                </a:moveTo>
                <a:lnTo>
                  <a:pt x="680" y="2828"/>
                </a:lnTo>
                <a:lnTo>
                  <a:pt x="680" y="0"/>
                </a:lnTo>
                <a:lnTo>
                  <a:pt x="0" y="0"/>
                </a:lnTo>
                <a:lnTo>
                  <a:pt x="0" y="2828"/>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0" name="Freihandform: Form 909"/>
          <p:cNvSpPr/>
          <p:nvPr/>
        </p:nvSpPr>
        <p:spPr>
          <a:xfrm>
            <a:off x="1691640" y="952200"/>
            <a:ext cx="239760" cy="664200"/>
          </a:xfrm>
          <a:custGeom>
            <a:avLst/>
            <a:gdLst>
              <a:gd name="textAreaLeft" fmla="*/ 0 w 239760"/>
              <a:gd name="textAreaRight" fmla="*/ 244800 w 239760"/>
              <a:gd name="textAreaTop" fmla="*/ 0 h 664200"/>
              <a:gd name="textAreaBottom" fmla="*/ 669240 h 664200"/>
            </a:gdLst>
            <a:ahLst/>
            <a:cxnLst/>
            <a:rect l="textAreaLeft" t="textAreaTop" r="textAreaRight" b="textAreaBottom"/>
            <a:pathLst>
              <a:path w="680" h="1859">
                <a:moveTo>
                  <a:pt x="0" y="1859"/>
                </a:moveTo>
                <a:lnTo>
                  <a:pt x="680" y="1859"/>
                </a:lnTo>
                <a:lnTo>
                  <a:pt x="680" y="0"/>
                </a:lnTo>
                <a:lnTo>
                  <a:pt x="0" y="0"/>
                </a:lnTo>
                <a:lnTo>
                  <a:pt x="0" y="1859"/>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1" name="Freihandform: Form 910"/>
          <p:cNvSpPr/>
          <p:nvPr/>
        </p:nvSpPr>
        <p:spPr>
          <a:xfrm>
            <a:off x="2234880" y="1039320"/>
            <a:ext cx="239400" cy="577080"/>
          </a:xfrm>
          <a:custGeom>
            <a:avLst/>
            <a:gdLst>
              <a:gd name="textAreaLeft" fmla="*/ 0 w 239400"/>
              <a:gd name="textAreaRight" fmla="*/ 244440 w 239400"/>
              <a:gd name="textAreaTop" fmla="*/ 0 h 577080"/>
              <a:gd name="textAreaBottom" fmla="*/ 582120 h 577080"/>
            </a:gdLst>
            <a:ahLst/>
            <a:cxnLst/>
            <a:rect l="textAreaLeft" t="textAreaTop" r="textAreaRight" b="textAreaBottom"/>
            <a:pathLst>
              <a:path w="679" h="1617">
                <a:moveTo>
                  <a:pt x="0" y="1617"/>
                </a:moveTo>
                <a:lnTo>
                  <a:pt x="679" y="1617"/>
                </a:lnTo>
                <a:lnTo>
                  <a:pt x="679" y="0"/>
                </a:lnTo>
                <a:lnTo>
                  <a:pt x="0" y="0"/>
                </a:lnTo>
                <a:lnTo>
                  <a:pt x="0" y="1617"/>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2" name="Freihandform: Form 911"/>
          <p:cNvSpPr/>
          <p:nvPr/>
        </p:nvSpPr>
        <p:spPr>
          <a:xfrm>
            <a:off x="2777760" y="1097640"/>
            <a:ext cx="239400" cy="518760"/>
          </a:xfrm>
          <a:custGeom>
            <a:avLst/>
            <a:gdLst>
              <a:gd name="textAreaLeft" fmla="*/ 0 w 239400"/>
              <a:gd name="textAreaRight" fmla="*/ 244440 w 239400"/>
              <a:gd name="textAreaTop" fmla="*/ 0 h 518760"/>
              <a:gd name="textAreaBottom" fmla="*/ 523800 h 518760"/>
            </a:gdLst>
            <a:ahLst/>
            <a:cxnLst/>
            <a:rect l="textAreaLeft" t="textAreaTop" r="textAreaRight" b="textAreaBottom"/>
            <a:pathLst>
              <a:path w="679" h="1455">
                <a:moveTo>
                  <a:pt x="0" y="1455"/>
                </a:moveTo>
                <a:lnTo>
                  <a:pt x="679" y="1455"/>
                </a:lnTo>
                <a:lnTo>
                  <a:pt x="679" y="0"/>
                </a:lnTo>
                <a:lnTo>
                  <a:pt x="0" y="0"/>
                </a:lnTo>
                <a:lnTo>
                  <a:pt x="0" y="1455"/>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3" name="Freihandform: Form 912"/>
          <p:cNvSpPr/>
          <p:nvPr/>
        </p:nvSpPr>
        <p:spPr>
          <a:xfrm>
            <a:off x="3321000" y="1330200"/>
            <a:ext cx="239760" cy="286200"/>
          </a:xfrm>
          <a:custGeom>
            <a:avLst/>
            <a:gdLst>
              <a:gd name="textAreaLeft" fmla="*/ 0 w 239760"/>
              <a:gd name="textAreaRight" fmla="*/ 244800 w 239760"/>
              <a:gd name="textAreaTop" fmla="*/ 0 h 286200"/>
              <a:gd name="textAreaBottom" fmla="*/ 291240 h 286200"/>
            </a:gdLst>
            <a:ahLst/>
            <a:cxnLst/>
            <a:rect l="textAreaLeft" t="textAreaTop" r="textAreaRight" b="textAreaBottom"/>
            <a:pathLst>
              <a:path w="680" h="809">
                <a:moveTo>
                  <a:pt x="0" y="809"/>
                </a:moveTo>
                <a:lnTo>
                  <a:pt x="680" y="809"/>
                </a:lnTo>
                <a:lnTo>
                  <a:pt x="680" y="0"/>
                </a:lnTo>
                <a:lnTo>
                  <a:pt x="0" y="0"/>
                </a:lnTo>
                <a:lnTo>
                  <a:pt x="0" y="809"/>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4" name="Freihandform: Form 913"/>
          <p:cNvSpPr/>
          <p:nvPr/>
        </p:nvSpPr>
        <p:spPr>
          <a:xfrm>
            <a:off x="1393200" y="1621080"/>
            <a:ext cx="239400" cy="360"/>
          </a:xfrm>
          <a:custGeom>
            <a:avLst/>
            <a:gdLst>
              <a:gd name="textAreaLeft" fmla="*/ 0 w 239400"/>
              <a:gd name="textAreaRight" fmla="*/ 244440 w 239400"/>
              <a:gd name="textAreaTop" fmla="*/ 0 h 360"/>
              <a:gd name="textAreaBottom" fmla="*/ 5898240 h 360"/>
            </a:gdLst>
            <a:ahLst/>
            <a:cxnLst/>
            <a:rect l="textAreaLeft" t="textAreaTop" r="textAreaRight" b="textAreaBottom"/>
            <a:pathLst>
              <a:path w="679">
                <a:moveTo>
                  <a:pt x="0" y="0"/>
                </a:moveTo>
                <a:lnTo>
                  <a:pt x="679" y="0"/>
                </a:lnTo>
                <a:lnTo>
                  <a:pt x="0" y="0"/>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5" name="Freihandform: Form 914"/>
          <p:cNvSpPr/>
          <p:nvPr/>
        </p:nvSpPr>
        <p:spPr>
          <a:xfrm>
            <a:off x="1936080" y="1271880"/>
            <a:ext cx="239760" cy="344520"/>
          </a:xfrm>
          <a:custGeom>
            <a:avLst/>
            <a:gdLst>
              <a:gd name="textAreaLeft" fmla="*/ 0 w 239760"/>
              <a:gd name="textAreaRight" fmla="*/ 244800 w 239760"/>
              <a:gd name="textAreaTop" fmla="*/ 0 h 344520"/>
              <a:gd name="textAreaBottom" fmla="*/ 349560 h 344520"/>
            </a:gdLst>
            <a:ahLst/>
            <a:cxnLst/>
            <a:rect l="textAreaLeft" t="textAreaTop" r="textAreaRight" b="textAreaBottom"/>
            <a:pathLst>
              <a:path w="680" h="971">
                <a:moveTo>
                  <a:pt x="0" y="971"/>
                </a:moveTo>
                <a:lnTo>
                  <a:pt x="680" y="971"/>
                </a:lnTo>
                <a:lnTo>
                  <a:pt x="680" y="0"/>
                </a:lnTo>
                <a:lnTo>
                  <a:pt x="0" y="0"/>
                </a:lnTo>
                <a:lnTo>
                  <a:pt x="0" y="971"/>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6" name="Freihandform: Form 915"/>
          <p:cNvSpPr/>
          <p:nvPr/>
        </p:nvSpPr>
        <p:spPr>
          <a:xfrm>
            <a:off x="2478960" y="1184760"/>
            <a:ext cx="239760" cy="431640"/>
          </a:xfrm>
          <a:custGeom>
            <a:avLst/>
            <a:gdLst>
              <a:gd name="textAreaLeft" fmla="*/ 0 w 239760"/>
              <a:gd name="textAreaRight" fmla="*/ 244800 w 239760"/>
              <a:gd name="textAreaTop" fmla="*/ 0 h 431640"/>
              <a:gd name="textAreaBottom" fmla="*/ 436680 h 431640"/>
            </a:gdLst>
            <a:ahLst/>
            <a:cxnLst/>
            <a:rect l="textAreaLeft" t="textAreaTop" r="textAreaRight" b="textAreaBottom"/>
            <a:pathLst>
              <a:path w="680" h="1213">
                <a:moveTo>
                  <a:pt x="0" y="1213"/>
                </a:moveTo>
                <a:lnTo>
                  <a:pt x="680" y="1213"/>
                </a:lnTo>
                <a:lnTo>
                  <a:pt x="680" y="0"/>
                </a:lnTo>
                <a:lnTo>
                  <a:pt x="0" y="0"/>
                </a:lnTo>
                <a:lnTo>
                  <a:pt x="0" y="1213"/>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7" name="Freihandform: Form 916"/>
          <p:cNvSpPr/>
          <p:nvPr/>
        </p:nvSpPr>
        <p:spPr>
          <a:xfrm>
            <a:off x="3022200" y="1126800"/>
            <a:ext cx="239760" cy="489600"/>
          </a:xfrm>
          <a:custGeom>
            <a:avLst/>
            <a:gdLst>
              <a:gd name="textAreaLeft" fmla="*/ 0 w 239760"/>
              <a:gd name="textAreaRight" fmla="*/ 244800 w 239760"/>
              <a:gd name="textAreaTop" fmla="*/ 0 h 489600"/>
              <a:gd name="textAreaBottom" fmla="*/ 494640 h 489600"/>
            </a:gdLst>
            <a:ahLst/>
            <a:cxnLst/>
            <a:rect l="textAreaLeft" t="textAreaTop" r="textAreaRight" b="textAreaBottom"/>
            <a:pathLst>
              <a:path w="680" h="1374">
                <a:moveTo>
                  <a:pt x="0" y="1374"/>
                </a:moveTo>
                <a:lnTo>
                  <a:pt x="680" y="1374"/>
                </a:lnTo>
                <a:lnTo>
                  <a:pt x="680" y="0"/>
                </a:lnTo>
                <a:lnTo>
                  <a:pt x="0" y="0"/>
                </a:lnTo>
                <a:lnTo>
                  <a:pt x="0" y="1374"/>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8" name="Freihandform: Form 917"/>
          <p:cNvSpPr/>
          <p:nvPr/>
        </p:nvSpPr>
        <p:spPr>
          <a:xfrm>
            <a:off x="3565080" y="893880"/>
            <a:ext cx="239760" cy="722520"/>
          </a:xfrm>
          <a:custGeom>
            <a:avLst/>
            <a:gdLst>
              <a:gd name="textAreaLeft" fmla="*/ 0 w 239760"/>
              <a:gd name="textAreaRight" fmla="*/ 244800 w 239760"/>
              <a:gd name="textAreaTop" fmla="*/ 0 h 722520"/>
              <a:gd name="textAreaBottom" fmla="*/ 727560 h 722520"/>
            </a:gdLst>
            <a:ahLst/>
            <a:cxnLst/>
            <a:rect l="textAreaLeft" t="textAreaTop" r="textAreaRight" b="textAreaBottom"/>
            <a:pathLst>
              <a:path w="680" h="2021">
                <a:moveTo>
                  <a:pt x="0" y="2021"/>
                </a:moveTo>
                <a:lnTo>
                  <a:pt x="680" y="2021"/>
                </a:lnTo>
                <a:lnTo>
                  <a:pt x="680" y="0"/>
                </a:lnTo>
                <a:lnTo>
                  <a:pt x="0" y="0"/>
                </a:lnTo>
                <a:lnTo>
                  <a:pt x="0" y="2021"/>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19" name="Rechteck 918"/>
          <p:cNvSpPr/>
          <p:nvPr/>
        </p:nvSpPr>
        <p:spPr>
          <a:xfrm>
            <a:off x="911880" y="15822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920" name="Rechteck 919"/>
          <p:cNvSpPr/>
          <p:nvPr/>
        </p:nvSpPr>
        <p:spPr>
          <a:xfrm>
            <a:off x="859320" y="1291680"/>
            <a:ext cx="1008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50</a:t>
            </a:r>
            <a:endParaRPr lang="de-CH" sz="750" b="0" u="none" strike="noStrike" noProof="0" dirty="0">
              <a:solidFill>
                <a:srgbClr val="000000"/>
              </a:solidFill>
              <a:uFillTx/>
              <a:latin typeface="Arial"/>
            </a:endParaRPr>
          </a:p>
        </p:txBody>
      </p:sp>
      <p:sp>
        <p:nvSpPr>
          <p:cNvPr id="921" name="Rechteck 920"/>
          <p:cNvSpPr/>
          <p:nvPr/>
        </p:nvSpPr>
        <p:spPr>
          <a:xfrm>
            <a:off x="806760" y="1000800"/>
            <a:ext cx="15336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100</a:t>
            </a:r>
            <a:endParaRPr lang="de-CH" sz="750" b="0" u="none" strike="noStrike" noProof="0" dirty="0">
              <a:solidFill>
                <a:srgbClr val="000000"/>
              </a:solidFill>
              <a:uFillTx/>
              <a:latin typeface="Arial"/>
            </a:endParaRPr>
          </a:p>
        </p:txBody>
      </p:sp>
      <p:sp>
        <p:nvSpPr>
          <p:cNvPr id="922" name="Gerader Verbinder 921"/>
          <p:cNvSpPr/>
          <p:nvPr/>
        </p:nvSpPr>
        <p:spPr>
          <a:xfrm>
            <a:off x="987120" y="162108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3" name="Gerader Verbinder 922"/>
          <p:cNvSpPr/>
          <p:nvPr/>
        </p:nvSpPr>
        <p:spPr>
          <a:xfrm>
            <a:off x="987120" y="133020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4" name="Gerader Verbinder 923"/>
          <p:cNvSpPr/>
          <p:nvPr/>
        </p:nvSpPr>
        <p:spPr>
          <a:xfrm>
            <a:off x="987120" y="103932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5" name="Gerader Verbinder 924"/>
          <p:cNvSpPr/>
          <p:nvPr/>
        </p:nvSpPr>
        <p:spPr>
          <a:xfrm>
            <a:off x="987120" y="74880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6" name="Gerader Verbinder 925"/>
          <p:cNvSpPr/>
          <p:nvPr/>
        </p:nvSpPr>
        <p:spPr>
          <a:xfrm flipV="1">
            <a:off x="1393200" y="1671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7" name="Gerader Verbinder 926"/>
          <p:cNvSpPr/>
          <p:nvPr/>
        </p:nvSpPr>
        <p:spPr>
          <a:xfrm flipV="1">
            <a:off x="1936080" y="1671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8" name="Gerader Verbinder 927"/>
          <p:cNvSpPr/>
          <p:nvPr/>
        </p:nvSpPr>
        <p:spPr>
          <a:xfrm flipV="1">
            <a:off x="2478960" y="1671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29" name="Gerader Verbinder 928"/>
          <p:cNvSpPr/>
          <p:nvPr/>
        </p:nvSpPr>
        <p:spPr>
          <a:xfrm flipV="1">
            <a:off x="3022200" y="1671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30" name="Gerader Verbinder 929"/>
          <p:cNvSpPr/>
          <p:nvPr/>
        </p:nvSpPr>
        <p:spPr>
          <a:xfrm flipV="1">
            <a:off x="3565080" y="1671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31" name="Rechteck 930"/>
          <p:cNvSpPr/>
          <p:nvPr/>
        </p:nvSpPr>
        <p:spPr>
          <a:xfrm>
            <a:off x="806760" y="709920"/>
            <a:ext cx="15336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150</a:t>
            </a:r>
            <a:endParaRPr lang="de-CH" sz="750" b="0" u="none" strike="noStrike" noProof="0" dirty="0">
              <a:solidFill>
                <a:srgbClr val="000000"/>
              </a:solidFill>
              <a:uFillTx/>
              <a:latin typeface="Arial"/>
            </a:endParaRPr>
          </a:p>
        </p:txBody>
      </p:sp>
      <p:sp>
        <p:nvSpPr>
          <p:cNvPr id="932" name="Rechteck 931"/>
          <p:cNvSpPr/>
          <p:nvPr/>
        </p:nvSpPr>
        <p:spPr>
          <a:xfrm>
            <a:off x="1366920" y="1719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a:t>
            </a:r>
            <a:endParaRPr lang="de-CH" sz="750" b="0" u="none" strike="noStrike" noProof="0" dirty="0">
              <a:solidFill>
                <a:srgbClr val="000000"/>
              </a:solidFill>
              <a:uFillTx/>
              <a:latin typeface="Arial"/>
            </a:endParaRPr>
          </a:p>
        </p:txBody>
      </p:sp>
      <p:sp>
        <p:nvSpPr>
          <p:cNvPr id="933" name="Rechteck 932"/>
          <p:cNvSpPr/>
          <p:nvPr/>
        </p:nvSpPr>
        <p:spPr>
          <a:xfrm>
            <a:off x="1910160" y="1719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a:t>
            </a:r>
            <a:endParaRPr lang="de-CH" sz="750" b="0" u="none" strike="noStrike" noProof="0" dirty="0">
              <a:solidFill>
                <a:srgbClr val="000000"/>
              </a:solidFill>
              <a:uFillTx/>
              <a:latin typeface="Arial"/>
            </a:endParaRPr>
          </a:p>
        </p:txBody>
      </p:sp>
      <p:sp>
        <p:nvSpPr>
          <p:cNvPr id="934" name="Rechteck 933"/>
          <p:cNvSpPr/>
          <p:nvPr/>
        </p:nvSpPr>
        <p:spPr>
          <a:xfrm>
            <a:off x="2453040" y="1719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3</a:t>
            </a:r>
            <a:endParaRPr lang="de-CH" sz="750" b="0" u="none" strike="noStrike" noProof="0" dirty="0">
              <a:solidFill>
                <a:srgbClr val="000000"/>
              </a:solidFill>
              <a:uFillTx/>
              <a:latin typeface="Arial"/>
            </a:endParaRPr>
          </a:p>
        </p:txBody>
      </p:sp>
      <p:sp>
        <p:nvSpPr>
          <p:cNvPr id="935" name="Rechteck 934"/>
          <p:cNvSpPr/>
          <p:nvPr/>
        </p:nvSpPr>
        <p:spPr>
          <a:xfrm>
            <a:off x="2996280" y="1719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4</a:t>
            </a:r>
            <a:endParaRPr lang="de-CH" sz="750" b="0" u="none" strike="noStrike" noProof="0" dirty="0">
              <a:solidFill>
                <a:srgbClr val="000000"/>
              </a:solidFill>
              <a:uFillTx/>
              <a:latin typeface="Arial"/>
            </a:endParaRPr>
          </a:p>
        </p:txBody>
      </p:sp>
      <p:sp>
        <p:nvSpPr>
          <p:cNvPr id="936" name="Rechteck 935"/>
          <p:cNvSpPr/>
          <p:nvPr/>
        </p:nvSpPr>
        <p:spPr>
          <a:xfrm>
            <a:off x="3539160" y="1719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5</a:t>
            </a:r>
            <a:endParaRPr lang="de-CH" sz="750" b="0" u="none" strike="noStrike" noProof="0" dirty="0">
              <a:solidFill>
                <a:srgbClr val="000000"/>
              </a:solidFill>
              <a:uFillTx/>
              <a:latin typeface="Arial"/>
            </a:endParaRPr>
          </a:p>
        </p:txBody>
      </p:sp>
      <p:sp>
        <p:nvSpPr>
          <p:cNvPr id="937" name="Rechteck 936"/>
          <p:cNvSpPr/>
          <p:nvPr/>
        </p:nvSpPr>
        <p:spPr>
          <a:xfrm>
            <a:off x="2267280" y="1835280"/>
            <a:ext cx="42696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Variante</a:t>
            </a:r>
            <a:endParaRPr lang="de-CH" sz="910" b="0" u="none" strike="noStrike" noProof="0" dirty="0">
              <a:solidFill>
                <a:srgbClr val="000000"/>
              </a:solidFill>
              <a:uFillTx/>
              <a:latin typeface="Arial"/>
            </a:endParaRPr>
          </a:p>
        </p:txBody>
      </p:sp>
      <p:sp>
        <p:nvSpPr>
          <p:cNvPr id="938" name="Freihandform: Form 937"/>
          <p:cNvSpPr/>
          <p:nvPr/>
        </p:nvSpPr>
        <p:spPr>
          <a:xfrm>
            <a:off x="4057560" y="790200"/>
            <a:ext cx="1028520" cy="639000"/>
          </a:xfrm>
          <a:custGeom>
            <a:avLst/>
            <a:gdLst>
              <a:gd name="textAreaLeft" fmla="*/ 0 w 1028520"/>
              <a:gd name="textAreaRight" fmla="*/ 1033560 w 1028520"/>
              <a:gd name="textAreaTop" fmla="*/ 0 h 639000"/>
              <a:gd name="textAreaBottom" fmla="*/ 644040 h 639000"/>
            </a:gdLst>
            <a:ahLst/>
            <a:cxnLst/>
            <a:rect l="textAreaLeft" t="textAreaTop" r="textAreaRight" b="textAreaBottom"/>
            <a:pathLst>
              <a:path w="2871" h="1789">
                <a:moveTo>
                  <a:pt x="0" y="1789"/>
                </a:moveTo>
                <a:lnTo>
                  <a:pt x="2871" y="1789"/>
                </a:lnTo>
                <a:lnTo>
                  <a:pt x="2871" y="0"/>
                </a:lnTo>
                <a:lnTo>
                  <a:pt x="0" y="0"/>
                </a:lnTo>
                <a:lnTo>
                  <a:pt x="0" y="1789"/>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939" name="Rechteck 938"/>
          <p:cNvSpPr/>
          <p:nvPr/>
        </p:nvSpPr>
        <p:spPr>
          <a:xfrm rot="16200000">
            <a:off x="225720" y="1054440"/>
            <a:ext cx="98676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Betrag (in Mio. CH)</a:t>
            </a:r>
            <a:endParaRPr lang="de-CH" sz="910" b="0" u="none" strike="noStrike" noProof="0" dirty="0">
              <a:solidFill>
                <a:srgbClr val="000000"/>
              </a:solidFill>
              <a:uFillTx/>
              <a:latin typeface="Arial"/>
            </a:endParaRPr>
          </a:p>
        </p:txBody>
      </p:sp>
      <p:sp>
        <p:nvSpPr>
          <p:cNvPr id="940" name="Freihandform: Form 939"/>
          <p:cNvSpPr/>
          <p:nvPr/>
        </p:nvSpPr>
        <p:spPr>
          <a:xfrm>
            <a:off x="4115160" y="10137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941" name="Freihandform: Form 940"/>
          <p:cNvSpPr/>
          <p:nvPr/>
        </p:nvSpPr>
        <p:spPr>
          <a:xfrm>
            <a:off x="4122720" y="10209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42" name="Freihandform: Form 941"/>
          <p:cNvSpPr/>
          <p:nvPr/>
        </p:nvSpPr>
        <p:spPr>
          <a:xfrm>
            <a:off x="4115160" y="119520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943" name="Freihandform: Form 942"/>
          <p:cNvSpPr/>
          <p:nvPr/>
        </p:nvSpPr>
        <p:spPr>
          <a:xfrm>
            <a:off x="4122720" y="12024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44" name="Rechteck 943"/>
          <p:cNvSpPr/>
          <p:nvPr/>
        </p:nvSpPr>
        <p:spPr>
          <a:xfrm>
            <a:off x="4115520" y="854640"/>
            <a:ext cx="4784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Vergleich</a:t>
            </a:r>
            <a:endParaRPr lang="de-CH" sz="910" b="0" u="none" strike="noStrike" noProof="0" dirty="0">
              <a:solidFill>
                <a:srgbClr val="000000"/>
              </a:solidFill>
              <a:uFillTx/>
              <a:latin typeface="Arial"/>
            </a:endParaRPr>
          </a:p>
        </p:txBody>
      </p:sp>
      <p:sp>
        <p:nvSpPr>
          <p:cNvPr id="945" name="Rechteck 944"/>
          <p:cNvSpPr/>
          <p:nvPr/>
        </p:nvSpPr>
        <p:spPr>
          <a:xfrm>
            <a:off x="4354560" y="1065600"/>
            <a:ext cx="2898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Kosten</a:t>
            </a:r>
            <a:endParaRPr lang="de-CH" sz="750" b="0" u="none" strike="noStrike" noProof="0" dirty="0">
              <a:solidFill>
                <a:srgbClr val="000000"/>
              </a:solidFill>
              <a:uFillTx/>
              <a:latin typeface="Arial"/>
            </a:endParaRPr>
          </a:p>
        </p:txBody>
      </p:sp>
      <p:sp>
        <p:nvSpPr>
          <p:cNvPr id="946" name="Rechteck 945"/>
          <p:cNvSpPr/>
          <p:nvPr/>
        </p:nvSpPr>
        <p:spPr>
          <a:xfrm>
            <a:off x="4354560" y="1247040"/>
            <a:ext cx="6786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Kostenreduktion</a:t>
            </a:r>
            <a:endParaRPr lang="de-CH" sz="750" b="0" u="none" strike="noStrike" noProof="0" dirty="0">
              <a:solidFill>
                <a:srgbClr val="000000"/>
              </a:solidFill>
              <a:uFillTx/>
              <a:latin typeface="Arial"/>
            </a:endParaRPr>
          </a:p>
        </p:txBody>
      </p:sp>
      <p:grpSp>
        <p:nvGrpSpPr>
          <p:cNvPr id="947" name="Gruppieren 946"/>
          <p:cNvGrpSpPr/>
          <p:nvPr/>
        </p:nvGrpSpPr>
        <p:grpSpPr>
          <a:xfrm>
            <a:off x="259920" y="2094120"/>
            <a:ext cx="5240520" cy="882360"/>
            <a:chOff x="259920" y="2094120"/>
            <a:chExt cx="5240520" cy="882360"/>
          </a:xfrm>
        </p:grpSpPr>
        <p:sp>
          <p:nvSpPr>
            <p:cNvPr id="948" name="Rechteck 947"/>
            <p:cNvSpPr/>
            <p:nvPr/>
          </p:nvSpPr>
          <p:spPr>
            <a:xfrm>
              <a:off x="544680" y="2094120"/>
              <a:ext cx="147780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BL-Studierende Universität Basel</a:t>
              </a:r>
              <a:endParaRPr lang="de-CH" sz="790" b="0" u="none" strike="noStrike" noProof="0" dirty="0">
                <a:solidFill>
                  <a:srgbClr val="000000"/>
                </a:solidFill>
                <a:uFillTx/>
                <a:latin typeface="Arial"/>
              </a:endParaRPr>
            </a:p>
          </p:txBody>
        </p:sp>
        <p:sp>
          <p:nvSpPr>
            <p:cNvPr id="949" name="Rechteck 948"/>
            <p:cNvSpPr/>
            <p:nvPr/>
          </p:nvSpPr>
          <p:spPr>
            <a:xfrm>
              <a:off x="3025080" y="2094120"/>
              <a:ext cx="133200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BL-Studierende übrige 9 </a:t>
              </a:r>
              <a:r>
                <a:rPr lang="de-CH" sz="790" b="0" u="none" strike="noStrike" noProof="0" dirty="0" err="1">
                  <a:solidFill>
                    <a:srgbClr val="000000"/>
                  </a:solidFill>
                  <a:uFillTx/>
                  <a:latin typeface="Fira Sans Book"/>
                  <a:ea typeface="FiraSans-Book-Identity-H"/>
                </a:rPr>
                <a:t>kant</a:t>
              </a:r>
              <a:r>
                <a:rPr lang="de-CH" sz="790" b="0" u="none" strike="noStrike" noProof="0" dirty="0">
                  <a:solidFill>
                    <a:srgbClr val="000000"/>
                  </a:solidFill>
                  <a:uFillTx/>
                  <a:latin typeface="Fira Sans Book"/>
                  <a:ea typeface="FiraSans-Book-Identity-H"/>
                </a:rPr>
                <a:t>. </a:t>
              </a:r>
              <a:r>
                <a:rPr lang="de-CH" sz="790" b="0" u="none" strike="noStrike" noProof="0" dirty="0" err="1">
                  <a:solidFill>
                    <a:srgbClr val="000000"/>
                  </a:solidFill>
                  <a:uFillTx/>
                  <a:latin typeface="Fira Sans Book"/>
                  <a:ea typeface="FiraSans-Book-Identity-H"/>
                </a:rPr>
                <a:t>Univ</a:t>
              </a:r>
              <a:endParaRPr lang="de-CH" sz="790" b="0" u="none" strike="noStrike" noProof="0" dirty="0">
                <a:solidFill>
                  <a:srgbClr val="000000"/>
                </a:solidFill>
                <a:uFillTx/>
                <a:latin typeface="Arial"/>
              </a:endParaRPr>
            </a:p>
          </p:txBody>
        </p:sp>
        <p:sp>
          <p:nvSpPr>
            <p:cNvPr id="950" name="Gerader Verbinder 949"/>
            <p:cNvSpPr/>
            <p:nvPr/>
          </p:nvSpPr>
          <p:spPr>
            <a:xfrm>
              <a:off x="259920" y="2259360"/>
              <a:ext cx="5240520" cy="360"/>
            </a:xfrm>
            <a:prstGeom prst="line">
              <a:avLst/>
            </a:prstGeom>
            <a:ln w="6840">
              <a:solidFill>
                <a:srgbClr val="000000"/>
              </a:solidFill>
              <a:miter/>
            </a:ln>
          </p:spPr>
          <p:style>
            <a:lnRef idx="0">
              <a:scrgbClr r="0" g="0" b="0"/>
            </a:lnRef>
            <a:fillRef idx="0">
              <a:scrgbClr r="0" g="0" b="0"/>
            </a:fillRef>
            <a:effectRef idx="0">
              <a:scrgbClr r="0" g="0" b="0"/>
            </a:effectRef>
            <a:fontRef idx="minor"/>
          </p:style>
          <p:txBody>
            <a:bodyPr lIns="3240" tIns="-3240" rIns="3240" bIns="-3240" anchor="t">
              <a:noAutofit/>
            </a:bodyPr>
            <a:lstStyle/>
            <a:p>
              <a:endParaRPr lang="de-CH" sz="2400" b="0" u="none" strike="noStrike" noProof="0" dirty="0">
                <a:solidFill>
                  <a:srgbClr val="000000"/>
                </a:solidFill>
                <a:uFillTx/>
                <a:latin typeface="Fira Sans Book"/>
                <a:ea typeface="DejaVu Sans"/>
              </a:endParaRPr>
            </a:p>
          </p:txBody>
        </p:sp>
        <p:sp>
          <p:nvSpPr>
            <p:cNvPr id="951" name="Rechteck 950"/>
            <p:cNvSpPr/>
            <p:nvPr/>
          </p:nvSpPr>
          <p:spPr>
            <a:xfrm>
              <a:off x="336240" y="2315520"/>
              <a:ext cx="95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1</a:t>
              </a:r>
              <a:endParaRPr lang="de-CH" sz="790" b="0" u="none" strike="noStrike" noProof="0" dirty="0">
                <a:solidFill>
                  <a:srgbClr val="000000"/>
                </a:solidFill>
                <a:uFillTx/>
                <a:latin typeface="Arial"/>
              </a:endParaRPr>
            </a:p>
          </p:txBody>
        </p:sp>
        <p:sp>
          <p:nvSpPr>
            <p:cNvPr id="952" name="Rechteck 951"/>
            <p:cNvSpPr/>
            <p:nvPr/>
          </p:nvSpPr>
          <p:spPr>
            <a:xfrm>
              <a:off x="544680" y="2315520"/>
              <a:ext cx="226548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Universitätsvertrag (Vollkosten &amp; Anteil Restdefizit)</a:t>
              </a:r>
              <a:endParaRPr lang="de-CH" sz="790" b="0" u="none" strike="noStrike" noProof="0" dirty="0">
                <a:solidFill>
                  <a:srgbClr val="000000"/>
                </a:solidFill>
                <a:uFillTx/>
                <a:latin typeface="Arial"/>
              </a:endParaRPr>
            </a:p>
          </p:txBody>
        </p:sp>
        <p:sp>
          <p:nvSpPr>
            <p:cNvPr id="953" name="Rechteck 952"/>
            <p:cNvSpPr/>
            <p:nvPr/>
          </p:nvSpPr>
          <p:spPr>
            <a:xfrm>
              <a:off x="3025080" y="2315520"/>
              <a:ext cx="16344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IUV</a:t>
              </a:r>
              <a:endParaRPr lang="de-CH" sz="790" b="0" u="none" strike="noStrike" noProof="0" dirty="0">
                <a:solidFill>
                  <a:srgbClr val="000000"/>
                </a:solidFill>
                <a:uFillTx/>
                <a:latin typeface="Arial"/>
              </a:endParaRPr>
            </a:p>
          </p:txBody>
        </p:sp>
        <p:sp>
          <p:nvSpPr>
            <p:cNvPr id="954" name="Rechteck 953"/>
            <p:cNvSpPr/>
            <p:nvPr/>
          </p:nvSpPr>
          <p:spPr>
            <a:xfrm>
              <a:off x="4785120" y="2315520"/>
              <a:ext cx="47664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Status quo</a:t>
              </a:r>
              <a:endParaRPr lang="de-CH" sz="790" b="0" u="none" strike="noStrike" noProof="0" dirty="0">
                <a:solidFill>
                  <a:srgbClr val="000000"/>
                </a:solidFill>
                <a:uFillTx/>
                <a:latin typeface="Arial"/>
              </a:endParaRPr>
            </a:p>
          </p:txBody>
        </p:sp>
        <p:sp>
          <p:nvSpPr>
            <p:cNvPr id="955" name="Rechteck 954"/>
            <p:cNvSpPr/>
            <p:nvPr/>
          </p:nvSpPr>
          <p:spPr>
            <a:xfrm>
              <a:off x="336240" y="2453760"/>
              <a:ext cx="95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highlight>
                    <a:srgbClr val="FFFF00"/>
                  </a:highlight>
                  <a:uFillTx/>
                  <a:latin typeface="Fira Sans Book"/>
                  <a:ea typeface="FiraSans-Book-Identity-H"/>
                </a:rPr>
                <a:t>2</a:t>
              </a:r>
              <a:endParaRPr lang="de-CH" sz="790" b="0" u="none" strike="noStrike" noProof="0" dirty="0">
                <a:solidFill>
                  <a:srgbClr val="000000"/>
                </a:solidFill>
                <a:highlight>
                  <a:srgbClr val="FFFF00"/>
                </a:highlight>
                <a:uFillTx/>
                <a:latin typeface="Arial"/>
              </a:endParaRPr>
            </a:p>
          </p:txBody>
        </p:sp>
        <p:sp>
          <p:nvSpPr>
            <p:cNvPr id="956" name="Rechteck 955"/>
            <p:cNvSpPr/>
            <p:nvPr/>
          </p:nvSpPr>
          <p:spPr>
            <a:xfrm>
              <a:off x="544680" y="2453760"/>
              <a:ext cx="181872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highlight>
                    <a:srgbClr val="FFFF00"/>
                  </a:highlight>
                  <a:uFillTx/>
                  <a:latin typeface="Fira Sans Book"/>
                  <a:ea typeface="FiraSans-Book-Identity-H"/>
                </a:rPr>
                <a:t>Einbindung übrige Kantone gemäss NFA</a:t>
              </a:r>
              <a:endParaRPr lang="de-CH" sz="790" b="0" u="none" strike="noStrike" noProof="0" dirty="0">
                <a:solidFill>
                  <a:srgbClr val="000000"/>
                </a:solidFill>
                <a:highlight>
                  <a:srgbClr val="FFFF00"/>
                </a:highlight>
                <a:uFillTx/>
                <a:latin typeface="Arial"/>
              </a:endParaRPr>
            </a:p>
          </p:txBody>
        </p:sp>
        <p:sp>
          <p:nvSpPr>
            <p:cNvPr id="957" name="Rechteck 956"/>
            <p:cNvSpPr/>
            <p:nvPr/>
          </p:nvSpPr>
          <p:spPr>
            <a:xfrm>
              <a:off x="3025080" y="2453760"/>
              <a:ext cx="16344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IUV</a:t>
              </a:r>
              <a:endParaRPr lang="de-CH" sz="790" b="0" u="none" strike="noStrike" noProof="0" dirty="0">
                <a:solidFill>
                  <a:srgbClr val="000000"/>
                </a:solidFill>
                <a:uFillTx/>
                <a:latin typeface="Arial"/>
              </a:endParaRPr>
            </a:p>
          </p:txBody>
        </p:sp>
        <p:sp>
          <p:nvSpPr>
            <p:cNvPr id="958" name="Rechteck 957"/>
            <p:cNvSpPr/>
            <p:nvPr/>
          </p:nvSpPr>
          <p:spPr>
            <a:xfrm>
              <a:off x="4785120" y="2453760"/>
              <a:ext cx="554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highlight>
                    <a:srgbClr val="FFFF00"/>
                  </a:highlight>
                  <a:uFillTx/>
                  <a:latin typeface="Fira Sans Book"/>
                  <a:ea typeface="FiraSans-Book-Identity-H"/>
                </a:rPr>
                <a:t>Ziel Initiative</a:t>
              </a:r>
              <a:endParaRPr lang="de-CH" sz="790" b="0" u="none" strike="noStrike" noProof="0" dirty="0">
                <a:solidFill>
                  <a:srgbClr val="000000"/>
                </a:solidFill>
                <a:highlight>
                  <a:srgbClr val="FFFF00"/>
                </a:highlight>
                <a:uFillTx/>
                <a:latin typeface="Arial"/>
              </a:endParaRPr>
            </a:p>
          </p:txBody>
        </p:sp>
        <p:sp>
          <p:nvSpPr>
            <p:cNvPr id="959" name="Rechteck 958"/>
            <p:cNvSpPr/>
            <p:nvPr/>
          </p:nvSpPr>
          <p:spPr>
            <a:xfrm>
              <a:off x="336240" y="2592000"/>
              <a:ext cx="95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3</a:t>
              </a:r>
              <a:endParaRPr lang="de-CH" sz="790" b="0" u="none" strike="noStrike" noProof="0" dirty="0">
                <a:solidFill>
                  <a:srgbClr val="000000"/>
                </a:solidFill>
                <a:uFillTx/>
                <a:latin typeface="Arial"/>
              </a:endParaRPr>
            </a:p>
          </p:txBody>
        </p:sp>
        <p:sp>
          <p:nvSpPr>
            <p:cNvPr id="960" name="Rechteck 959"/>
            <p:cNvSpPr/>
            <p:nvPr/>
          </p:nvSpPr>
          <p:spPr>
            <a:xfrm>
              <a:off x="544680" y="2592000"/>
              <a:ext cx="181872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Vollkosten (keine Beteiligung Restdefizit)</a:t>
              </a:r>
              <a:endParaRPr lang="de-CH" sz="790" b="0" u="none" strike="noStrike" noProof="0" dirty="0">
                <a:solidFill>
                  <a:srgbClr val="000000"/>
                </a:solidFill>
                <a:uFillTx/>
                <a:latin typeface="Arial"/>
              </a:endParaRPr>
            </a:p>
          </p:txBody>
        </p:sp>
        <p:sp>
          <p:nvSpPr>
            <p:cNvPr id="961" name="Rechteck 960"/>
            <p:cNvSpPr/>
            <p:nvPr/>
          </p:nvSpPr>
          <p:spPr>
            <a:xfrm>
              <a:off x="3025080" y="2592000"/>
              <a:ext cx="45972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Vollkosten</a:t>
              </a:r>
              <a:endParaRPr lang="de-CH" sz="790" b="0" u="none" strike="noStrike" noProof="0" dirty="0">
                <a:solidFill>
                  <a:srgbClr val="000000"/>
                </a:solidFill>
                <a:uFillTx/>
                <a:latin typeface="Arial"/>
              </a:endParaRPr>
            </a:p>
          </p:txBody>
        </p:sp>
        <p:sp>
          <p:nvSpPr>
            <p:cNvPr id="962" name="Rechteck 961"/>
            <p:cNvSpPr/>
            <p:nvPr/>
          </p:nvSpPr>
          <p:spPr>
            <a:xfrm>
              <a:off x="4785120" y="2592000"/>
              <a:ext cx="62748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fairste Lösung</a:t>
              </a:r>
              <a:endParaRPr lang="de-CH" sz="790" b="0" u="none" strike="noStrike" noProof="0" dirty="0">
                <a:solidFill>
                  <a:srgbClr val="000000"/>
                </a:solidFill>
                <a:uFillTx/>
                <a:latin typeface="Arial"/>
              </a:endParaRPr>
            </a:p>
          </p:txBody>
        </p:sp>
        <p:sp>
          <p:nvSpPr>
            <p:cNvPr id="963" name="Rechteck 962"/>
            <p:cNvSpPr/>
            <p:nvPr/>
          </p:nvSpPr>
          <p:spPr>
            <a:xfrm>
              <a:off x="336240" y="2730240"/>
              <a:ext cx="95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4</a:t>
              </a:r>
              <a:endParaRPr lang="de-CH" sz="790" b="0" u="none" strike="noStrike" noProof="0" dirty="0">
                <a:solidFill>
                  <a:srgbClr val="000000"/>
                </a:solidFill>
                <a:uFillTx/>
                <a:latin typeface="Arial"/>
              </a:endParaRPr>
            </a:p>
          </p:txBody>
        </p:sp>
        <p:sp>
          <p:nvSpPr>
            <p:cNvPr id="964" name="Rechteck 963"/>
            <p:cNvSpPr/>
            <p:nvPr/>
          </p:nvSpPr>
          <p:spPr>
            <a:xfrm>
              <a:off x="544680" y="2730240"/>
              <a:ext cx="181872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Vollkosten (keine Beteiligung Restdefizit)</a:t>
              </a:r>
              <a:endParaRPr lang="de-CH" sz="790" b="0" u="none" strike="noStrike" noProof="0" dirty="0">
                <a:solidFill>
                  <a:srgbClr val="000000"/>
                </a:solidFill>
                <a:uFillTx/>
                <a:latin typeface="Arial"/>
              </a:endParaRPr>
            </a:p>
          </p:txBody>
        </p:sp>
        <p:sp>
          <p:nvSpPr>
            <p:cNvPr id="965" name="Rechteck 964"/>
            <p:cNvSpPr/>
            <p:nvPr/>
          </p:nvSpPr>
          <p:spPr>
            <a:xfrm>
              <a:off x="3025080" y="2730240"/>
              <a:ext cx="16344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IUV</a:t>
              </a:r>
              <a:endParaRPr lang="de-CH" sz="790" b="0" u="none" strike="noStrike" noProof="0" dirty="0">
                <a:solidFill>
                  <a:srgbClr val="000000"/>
                </a:solidFill>
                <a:uFillTx/>
                <a:latin typeface="Arial"/>
              </a:endParaRPr>
            </a:p>
          </p:txBody>
        </p:sp>
        <p:sp>
          <p:nvSpPr>
            <p:cNvPr id="966" name="Rechteck 965"/>
            <p:cNvSpPr/>
            <p:nvPr/>
          </p:nvSpPr>
          <p:spPr>
            <a:xfrm>
              <a:off x="336240" y="2868480"/>
              <a:ext cx="9576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5</a:t>
              </a:r>
              <a:endParaRPr lang="de-CH" sz="790" b="0" u="none" strike="noStrike" noProof="0" dirty="0">
                <a:solidFill>
                  <a:srgbClr val="000000"/>
                </a:solidFill>
                <a:uFillTx/>
                <a:latin typeface="Arial"/>
              </a:endParaRPr>
            </a:p>
          </p:txBody>
        </p:sp>
        <p:sp>
          <p:nvSpPr>
            <p:cNvPr id="967" name="Rechteck 966"/>
            <p:cNvSpPr/>
            <p:nvPr/>
          </p:nvSpPr>
          <p:spPr>
            <a:xfrm>
              <a:off x="544680" y="2868480"/>
              <a:ext cx="111960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IUV (wie übrige Kantone)</a:t>
              </a:r>
              <a:endParaRPr lang="de-CH" sz="790" b="0" u="none" strike="noStrike" noProof="0" dirty="0">
                <a:solidFill>
                  <a:srgbClr val="000000"/>
                </a:solidFill>
                <a:uFillTx/>
                <a:latin typeface="Arial"/>
              </a:endParaRPr>
            </a:p>
          </p:txBody>
        </p:sp>
        <p:sp>
          <p:nvSpPr>
            <p:cNvPr id="968" name="Rechteck 967"/>
            <p:cNvSpPr/>
            <p:nvPr/>
          </p:nvSpPr>
          <p:spPr>
            <a:xfrm>
              <a:off x="3025080" y="2868480"/>
              <a:ext cx="163440" cy="108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90" b="0" u="none" strike="noStrike" noProof="0" dirty="0">
                  <a:solidFill>
                    <a:srgbClr val="000000"/>
                  </a:solidFill>
                  <a:uFillTx/>
                  <a:latin typeface="Fira Sans Book"/>
                  <a:ea typeface="FiraSans-Book-Identity-H"/>
                </a:rPr>
                <a:t>IUV</a:t>
              </a:r>
              <a:endParaRPr lang="de-CH" sz="790" b="0" u="none" strike="noStrike" noProof="0" dirty="0">
                <a:solidFill>
                  <a:srgbClr val="000000"/>
                </a:solidFill>
                <a:uFillTx/>
                <a:latin typeface="Arial"/>
              </a:endParaRPr>
            </a:p>
          </p:txBody>
        </p:sp>
      </p:grpSp>
      <p:sp>
        <p:nvSpPr>
          <p:cNvPr id="969" name="Rechteck 968"/>
          <p:cNvSpPr/>
          <p:nvPr/>
        </p:nvSpPr>
        <p:spPr>
          <a:xfrm>
            <a:off x="1132560" y="3073320"/>
            <a:ext cx="349056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Jahresrechnung Universität Basel 2023, Amt für Daten und Statistik BL. Grobe, gerundete Schätzwerte.</a:t>
            </a:r>
            <a:endParaRPr lang="de-CH" sz="600" b="0" u="none" strike="noStrike" noProof="0" dirty="0">
              <a:solidFill>
                <a:srgbClr val="000000"/>
              </a:solidFill>
              <a:uFillTx/>
              <a:latin typeface="Arial"/>
            </a:endParaRPr>
          </a:p>
        </p:txBody>
      </p:sp>
      <p:sp>
        <p:nvSpPr>
          <p:cNvPr id="970" name="PlaceHolder 1"/>
          <p:cNvSpPr>
            <a:spLocks noGrp="1"/>
          </p:cNvSpPr>
          <p:nvPr>
            <p:ph type="title"/>
          </p:nvPr>
        </p:nvSpPr>
        <p:spPr>
          <a:xfrm>
            <a:off x="143640" y="83880"/>
            <a:ext cx="517896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Jährliche Gesamtkosten BL für seine 3’637 Studierenden (Basis 2023)</a:t>
            </a:r>
            <a:endParaRPr lang="de-CH" sz="1200" b="0" u="none" strike="noStrike" noProof="0" dirty="0">
              <a:solidFill>
                <a:srgbClr val="000000"/>
              </a:solidFill>
              <a:uFillTx/>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Profitieren die Gemeinden?</a:t>
            </a:r>
            <a:endParaRPr lang="de-CH" sz="1200" b="0" u="none" strike="noStrike" noProof="0" dirty="0">
              <a:solidFill>
                <a:srgbClr val="000000"/>
              </a:solidFill>
              <a:uFillTx/>
              <a:latin typeface="Arial"/>
            </a:endParaRPr>
          </a:p>
        </p:txBody>
      </p:sp>
      <p:sp>
        <p:nvSpPr>
          <p:cNvPr id="972" name="PlaceHolder 2"/>
          <p:cNvSpPr>
            <a:spLocks noGrp="1"/>
          </p:cNvSpPr>
          <p:nvPr>
            <p:ph/>
          </p:nvPr>
        </p:nvSpPr>
        <p:spPr>
          <a:xfrm>
            <a:off x="185976" y="701863"/>
            <a:ext cx="5387497" cy="2215691"/>
          </a:xfrm>
          <a:prstGeom prst="rect">
            <a:avLst/>
          </a:prstGeom>
          <a:noFill/>
          <a:ln w="0">
            <a:noFill/>
          </a:ln>
        </p:spPr>
        <p:txBody>
          <a:bodyPr lIns="0" tIns="0" rIns="0" bIns="0" anchor="t">
            <a:noAutofit/>
          </a:bodyPr>
          <a:lstStyle/>
          <a:p>
            <a:pPr indent="0">
              <a:lnSpc>
                <a:spcPct val="115000"/>
              </a:lnSpc>
              <a:spcAft>
                <a:spcPts val="567"/>
              </a:spcAft>
              <a:buNone/>
              <a:tabLst>
                <a:tab pos="0" algn="l"/>
              </a:tabLst>
            </a:pPr>
            <a:r>
              <a:rPr lang="de-CH" sz="1200" b="0" u="none" strike="noStrike" noProof="0" dirty="0">
                <a:solidFill>
                  <a:srgbClr val="000000"/>
                </a:solidFill>
                <a:uFillTx/>
                <a:latin typeface="Fira Sans Book"/>
              </a:rPr>
              <a:t>Die Gemeindeinitiative sieht nicht vor, dass allfällige Einsparungen bei deren Umsetzung direkt den Gemeinden zufliessen. Die Aufnahme eines entsprechenden Passus würde die Einheit der Materie der Initiative in Frage stellen.</a:t>
            </a:r>
          </a:p>
          <a:p>
            <a:pPr indent="0">
              <a:lnSpc>
                <a:spcPct val="115000"/>
              </a:lnSpc>
              <a:spcAft>
                <a:spcPts val="567"/>
              </a:spcAft>
              <a:buNone/>
              <a:tabLst>
                <a:tab pos="0" algn="l"/>
              </a:tabLst>
            </a:pPr>
            <a:r>
              <a:rPr lang="de-CH" sz="1200" b="1" u="none" strike="noStrike" noProof="0" dirty="0">
                <a:solidFill>
                  <a:srgbClr val="000000"/>
                </a:solidFill>
                <a:uFillTx/>
                <a:latin typeface="Fira Sans Book"/>
              </a:rPr>
              <a:t>ABER</a:t>
            </a:r>
            <a:br>
              <a:rPr lang="de-CH" sz="1200" noProof="0" dirty="0">
                <a:solidFill>
                  <a:srgbClr val="000000"/>
                </a:solidFill>
                <a:latin typeface="Fira Sans Book"/>
              </a:rPr>
            </a:br>
            <a:r>
              <a:rPr lang="de-DE" sz="1200" b="0" u="none" strike="noStrike" noProof="0" dirty="0">
                <a:solidFill>
                  <a:srgbClr val="000000"/>
                </a:solidFill>
                <a:uFillTx/>
                <a:latin typeface="Fira Sans Book"/>
              </a:rPr>
              <a:t>Wenn die Finanzen des Kantons gesund sind, profitieren auch die Gemeinden durch höhere Transferzahlungen.</a:t>
            </a:r>
          </a:p>
          <a:p>
            <a:pPr indent="0">
              <a:lnSpc>
                <a:spcPct val="115000"/>
              </a:lnSpc>
              <a:spcAft>
                <a:spcPts val="567"/>
              </a:spcAft>
              <a:buNone/>
              <a:tabLst>
                <a:tab pos="0" algn="l"/>
              </a:tabLst>
            </a:pPr>
            <a:r>
              <a:rPr lang="de-CH" sz="1200" b="1" u="none" strike="noStrike" noProof="0" dirty="0">
                <a:solidFill>
                  <a:srgbClr val="000000"/>
                </a:solidFill>
                <a:uFillTx/>
                <a:latin typeface="Fira Sans Book"/>
              </a:rPr>
              <a:t>UND</a:t>
            </a:r>
            <a:br>
              <a:rPr lang="de-CH" sz="1200" noProof="0" dirty="0">
                <a:solidFill>
                  <a:srgbClr val="000000"/>
                </a:solidFill>
                <a:latin typeface="Fira Sans Book"/>
              </a:rPr>
            </a:br>
            <a:r>
              <a:rPr lang="de-DE" sz="1200" b="0" u="none" strike="noStrike" noProof="0" dirty="0">
                <a:solidFill>
                  <a:srgbClr val="000000"/>
                </a:solidFill>
                <a:uFillTx/>
                <a:latin typeface="Fira Sans Book"/>
              </a:rPr>
              <a:t>Gemeinden profitieren sowohl von den finanziellen Zuweisungen des Kantons als auch von stabilen und gut aufgestellten kantonalen Strukturen.</a:t>
            </a:r>
            <a:endParaRPr lang="de-CH" sz="1200" b="0" u="none" strike="noStrike" noProof="0" dirty="0">
              <a:solidFill>
                <a:srgbClr val="000000"/>
              </a:solidFill>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PlaceHolder 1"/>
          <p:cNvSpPr>
            <a:spLocks noGrp="1"/>
          </p:cNvSpPr>
          <p:nvPr>
            <p:ph type="title"/>
          </p:nvPr>
        </p:nvSpPr>
        <p:spPr>
          <a:xfrm>
            <a:off x="143640" y="83880"/>
            <a:ext cx="517896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Ausblick</a:t>
            </a:r>
            <a:endParaRPr lang="de-CH" sz="1200" b="0" u="none" strike="noStrike" noProof="0" dirty="0">
              <a:solidFill>
                <a:srgbClr val="000000"/>
              </a:solidFill>
              <a:uFillTx/>
              <a:latin typeface="Arial"/>
            </a:endParaRPr>
          </a:p>
        </p:txBody>
      </p:sp>
      <p:sp>
        <p:nvSpPr>
          <p:cNvPr id="976" name="PlaceHolder 2"/>
          <p:cNvSpPr>
            <a:spLocks noGrp="1"/>
          </p:cNvSpPr>
          <p:nvPr>
            <p:ph/>
          </p:nvPr>
        </p:nvSpPr>
        <p:spPr>
          <a:xfrm>
            <a:off x="290245" y="543696"/>
            <a:ext cx="5178960" cy="2392269"/>
          </a:xfrm>
          <a:prstGeom prst="rect">
            <a:avLst/>
          </a:prstGeom>
          <a:noFill/>
          <a:ln w="0">
            <a:noFill/>
          </a:ln>
        </p:spPr>
        <p:txBody>
          <a:bodyPr lIns="0" tIns="0" rIns="0" bIns="0" anchor="t">
            <a:noAutofit/>
          </a:bodyPr>
          <a:lstStyle/>
          <a:p>
            <a:pPr indent="0">
              <a:lnSpc>
                <a:spcPct val="115000"/>
              </a:lnSpc>
              <a:spcAft>
                <a:spcPts val="567"/>
              </a:spcAft>
              <a:buNone/>
              <a:tabLst>
                <a:tab pos="0" algn="l"/>
              </a:tabLst>
            </a:pPr>
            <a:r>
              <a:rPr lang="de-CH" sz="1200" b="0" u="none" strike="noStrike" noProof="0" dirty="0">
                <a:solidFill>
                  <a:srgbClr val="000000"/>
                </a:solidFill>
                <a:uFillTx/>
                <a:latin typeface="Fira Sans Book"/>
              </a:rPr>
              <a:t>Die Baselbieter Gemeindeinitiative zur Kündigung des Universitätsvertrags mit dem Kanton Basel-Stadt hat bislang die </a:t>
            </a:r>
            <a:r>
              <a:rPr lang="de-CH" sz="1200" b="1" u="none" strike="noStrike" noProof="0" dirty="0">
                <a:solidFill>
                  <a:srgbClr val="000000"/>
                </a:solidFill>
                <a:uFillTx/>
                <a:latin typeface="Fira Sans Book"/>
              </a:rPr>
              <a:t>Zustimmung von </a:t>
            </a:r>
            <a:r>
              <a:rPr lang="de-CH" sz="1200" b="1" dirty="0">
                <a:solidFill>
                  <a:srgbClr val="000000"/>
                </a:solidFill>
                <a:latin typeface="Fira Sans Book"/>
              </a:rPr>
              <a:t>7 </a:t>
            </a:r>
            <a:r>
              <a:rPr lang="de-CH" sz="1200" b="1" u="none" strike="noStrike" noProof="0" dirty="0">
                <a:solidFill>
                  <a:srgbClr val="000000"/>
                </a:solidFill>
                <a:uFillTx/>
                <a:latin typeface="Fira Sans Book"/>
              </a:rPr>
              <a:t>Gemeinden </a:t>
            </a:r>
            <a:r>
              <a:rPr lang="de-CH" sz="1200" b="0" u="none" strike="noStrike" noProof="0" dirty="0">
                <a:solidFill>
                  <a:srgbClr val="000000"/>
                </a:solidFill>
                <a:uFillTx/>
                <a:latin typeface="Fira Sans Book"/>
              </a:rPr>
              <a:t>erhalten: </a:t>
            </a:r>
            <a:r>
              <a:rPr lang="de-CH" sz="1200" b="1" u="none" strike="noStrike" noProof="0" dirty="0">
                <a:solidFill>
                  <a:srgbClr val="000000"/>
                </a:solidFill>
                <a:uFillTx/>
                <a:latin typeface="Fira Sans Book"/>
              </a:rPr>
              <a:t>Rünenberg, Rümlingen, Oltingen, </a:t>
            </a:r>
            <a:r>
              <a:rPr lang="de-CH" sz="1200" b="1" u="none" strike="noStrike" noProof="0" dirty="0" err="1">
                <a:solidFill>
                  <a:srgbClr val="000000"/>
                </a:solidFill>
                <a:uFillTx/>
                <a:latin typeface="Fira Sans Book"/>
              </a:rPr>
              <a:t>Zunzgen</a:t>
            </a:r>
            <a:r>
              <a:rPr lang="de-CH" sz="1200" b="1" dirty="0">
                <a:solidFill>
                  <a:srgbClr val="000000"/>
                </a:solidFill>
                <a:latin typeface="Fira Sans Book"/>
              </a:rPr>
              <a:t>, </a:t>
            </a:r>
            <a:r>
              <a:rPr lang="de-CH" sz="1200" b="1" u="none" strike="noStrike" noProof="0" dirty="0" err="1">
                <a:solidFill>
                  <a:srgbClr val="000000"/>
                </a:solidFill>
                <a:uFillTx/>
                <a:latin typeface="Fira Sans Book"/>
              </a:rPr>
              <a:t>Diepflingen</a:t>
            </a:r>
            <a:r>
              <a:rPr lang="de-CH" sz="1200" b="1" dirty="0">
                <a:solidFill>
                  <a:srgbClr val="000000"/>
                </a:solidFill>
                <a:latin typeface="Fira Sans Book"/>
              </a:rPr>
              <a:t>, </a:t>
            </a:r>
            <a:r>
              <a:rPr lang="de-CH" sz="1200" b="1" dirty="0" err="1">
                <a:solidFill>
                  <a:srgbClr val="000000"/>
                </a:solidFill>
                <a:latin typeface="Fira Sans Book"/>
              </a:rPr>
              <a:t>Diegten</a:t>
            </a:r>
            <a:r>
              <a:rPr lang="de-CH" sz="1200" b="1">
                <a:solidFill>
                  <a:srgbClr val="000000"/>
                </a:solidFill>
                <a:latin typeface="Fira Sans Book"/>
              </a:rPr>
              <a:t>, Lampenberg.</a:t>
            </a:r>
            <a:endParaRPr lang="de-CH" sz="1200" b="1" u="none" strike="noStrike" noProof="0" dirty="0">
              <a:solidFill>
                <a:srgbClr val="000000"/>
              </a:solidFill>
              <a:uFillTx/>
              <a:latin typeface="Fira Sans Book"/>
            </a:endParaRPr>
          </a:p>
          <a:p>
            <a:pPr indent="0">
              <a:lnSpc>
                <a:spcPct val="115000"/>
              </a:lnSpc>
              <a:spcAft>
                <a:spcPts val="567"/>
              </a:spcAft>
              <a:buNone/>
              <a:tabLst>
                <a:tab pos="0" algn="l"/>
              </a:tabLst>
            </a:pPr>
            <a:r>
              <a:rPr lang="de-CH" sz="1200" b="0" u="none" strike="noStrike" noProof="0" dirty="0">
                <a:solidFill>
                  <a:srgbClr val="000000"/>
                </a:solidFill>
                <a:uFillTx/>
                <a:latin typeface="Fira Sans Book"/>
              </a:rPr>
              <a:t>Damit ist die formelle Voraussetzung für das Zustandekommen einer Gemeindeinitiative erfüllt.</a:t>
            </a:r>
            <a:r>
              <a:rPr lang="de-DE" sz="1200" dirty="0">
                <a:solidFill>
                  <a:srgbClr val="000000"/>
                </a:solidFill>
                <a:highlight>
                  <a:srgbClr val="FFFF00"/>
                </a:highlight>
                <a:latin typeface="Fira Sans Book"/>
              </a:rPr>
              <a:t> Der politische Handlungsdruck steigt mit jeder Gemeinde, die sich hinter die Initiative stellt.</a:t>
            </a:r>
            <a:endParaRPr lang="de-CH" sz="1200" b="0" u="none" strike="noStrike" noProof="0" dirty="0">
              <a:solidFill>
                <a:srgbClr val="000000"/>
              </a:solidFill>
              <a:uFillTx/>
              <a:latin typeface="Fira Sans Book"/>
            </a:endParaRPr>
          </a:p>
          <a:p>
            <a:pPr indent="0">
              <a:lnSpc>
                <a:spcPct val="115000"/>
              </a:lnSpc>
              <a:spcAft>
                <a:spcPts val="567"/>
              </a:spcAft>
              <a:buNone/>
              <a:tabLst>
                <a:tab pos="0" algn="l"/>
              </a:tabLst>
            </a:pPr>
            <a:r>
              <a:rPr lang="de-CH" sz="1200" b="0" u="none" strike="noStrike" noProof="0" dirty="0">
                <a:solidFill>
                  <a:srgbClr val="000000"/>
                </a:solidFill>
                <a:uFillTx/>
                <a:latin typeface="Fira Sans Book"/>
              </a:rPr>
              <a:t>Wird die Gemeindeinitiative für gültig erklärt, ist der Landrat gemäss der Kantonsverfassung verpflichtet, eine Vorlage im Sinne des Begehrens auszuarbeiten.</a:t>
            </a:r>
          </a:p>
          <a:p>
            <a:pPr indent="0">
              <a:lnSpc>
                <a:spcPct val="115000"/>
              </a:lnSpc>
              <a:spcAft>
                <a:spcPts val="567"/>
              </a:spcAft>
              <a:buNone/>
              <a:tabLst>
                <a:tab pos="0" algn="l"/>
              </a:tabLst>
            </a:pPr>
            <a:r>
              <a:rPr lang="de-CH" sz="1200" b="0" u="none" strike="noStrike" noProof="0" dirty="0">
                <a:solidFill>
                  <a:srgbClr val="000000"/>
                </a:solidFill>
                <a:uFillTx/>
                <a:latin typeface="Fira Sans Book"/>
              </a:rPr>
              <a:t>Lehnt der Landrat die Gemeindeinitiative ab, gelangt sie zur Volksabstimmung.</a:t>
            </a:r>
            <a:endParaRPr lang="de-CH" sz="1200" b="0" u="none" strike="noStrike" noProof="0" dirty="0">
              <a:solidFill>
                <a:srgbClr val="000000"/>
              </a:solidFill>
              <a:uFillTx/>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Antrag</a:t>
            </a:r>
            <a:endParaRPr lang="de-CH" sz="1200" b="0" u="none" strike="noStrike" noProof="0" dirty="0">
              <a:solidFill>
                <a:srgbClr val="000000"/>
              </a:solidFill>
              <a:uFillTx/>
              <a:latin typeface="Arial"/>
            </a:endParaRPr>
          </a:p>
        </p:txBody>
      </p:sp>
      <p:sp>
        <p:nvSpPr>
          <p:cNvPr id="978" name="PlaceHolder 2"/>
          <p:cNvSpPr>
            <a:spLocks noGrp="1"/>
          </p:cNvSpPr>
          <p:nvPr>
            <p:ph/>
          </p:nvPr>
        </p:nvSpPr>
        <p:spPr>
          <a:xfrm>
            <a:off x="235885" y="850292"/>
            <a:ext cx="5287680" cy="1539503"/>
          </a:xfrm>
          <a:prstGeom prst="rect">
            <a:avLst/>
          </a:prstGeom>
          <a:noFill/>
          <a:ln w="0">
            <a:noFill/>
          </a:ln>
        </p:spPr>
        <p:txBody>
          <a:bodyPr lIns="0" tIns="0" rIns="0" bIns="0" anchor="ctr">
            <a:normAutofit/>
          </a:bodyPr>
          <a:lstStyle/>
          <a:p>
            <a:pPr indent="0">
              <a:lnSpc>
                <a:spcPct val="115000"/>
              </a:lnSpc>
              <a:buNone/>
              <a:tabLst>
                <a:tab pos="0" algn="l"/>
              </a:tabLst>
            </a:pPr>
            <a:r>
              <a:rPr lang="de-CH" sz="1200" b="1" u="none" strike="noStrike" noProof="0" dirty="0">
                <a:solidFill>
                  <a:srgbClr val="000000"/>
                </a:solidFill>
                <a:uFillTx/>
                <a:latin typeface="Fira Sans Book"/>
              </a:rPr>
              <a:t>Antrag</a:t>
            </a:r>
          </a:p>
          <a:p>
            <a:pPr indent="0">
              <a:lnSpc>
                <a:spcPct val="115000"/>
              </a:lnSpc>
              <a:buNone/>
              <a:tabLst>
                <a:tab pos="0" algn="l"/>
              </a:tabLst>
            </a:pPr>
            <a:endParaRPr lang="de-CH" sz="1200" b="1" noProof="0" dirty="0">
              <a:solidFill>
                <a:srgbClr val="000000"/>
              </a:solidFill>
              <a:latin typeface="Fira Sans Book"/>
            </a:endParaRPr>
          </a:p>
          <a:p>
            <a:pPr indent="0">
              <a:lnSpc>
                <a:spcPct val="115000"/>
              </a:lnSpc>
              <a:buNone/>
              <a:tabLst>
                <a:tab pos="0" algn="l"/>
              </a:tabLst>
            </a:pPr>
            <a:r>
              <a:rPr lang="de-DE" sz="1200" u="none" strike="noStrike" noProof="0" dirty="0">
                <a:solidFill>
                  <a:srgbClr val="000000"/>
                </a:solidFill>
                <a:uFillTx/>
                <a:latin typeface="Fira Sans Book"/>
              </a:rPr>
              <a:t>Der Gemeinderat Wenslingen beantragt der Einwohnergemeindeversammlung, der Gemeindeinitiative «Für eine faire Beteiligung aller Kantone an der Universität Basel» zuzustimmen.</a:t>
            </a:r>
            <a:endParaRPr lang="de-CH" sz="1200" u="none" strike="noStrike" noProof="0" dirty="0">
              <a:solidFill>
                <a:srgbClr val="000000"/>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Ausgangslage</a:t>
            </a:r>
            <a:endParaRPr lang="de-CH" sz="1200" b="0" u="none" strike="noStrike" noProof="0" dirty="0">
              <a:solidFill>
                <a:srgbClr val="000000"/>
              </a:solidFill>
              <a:uFillTx/>
              <a:latin typeface="Arial"/>
            </a:endParaRPr>
          </a:p>
        </p:txBody>
      </p:sp>
      <p:sp>
        <p:nvSpPr>
          <p:cNvPr id="230" name="PlaceHolder 2"/>
          <p:cNvSpPr>
            <a:spLocks noGrp="1"/>
          </p:cNvSpPr>
          <p:nvPr>
            <p:ph/>
          </p:nvPr>
        </p:nvSpPr>
        <p:spPr>
          <a:xfrm>
            <a:off x="820393" y="757715"/>
            <a:ext cx="4118663" cy="1724657"/>
          </a:xfrm>
          <a:prstGeom prst="rect">
            <a:avLst/>
          </a:prstGeom>
          <a:noFill/>
          <a:ln w="0">
            <a:noFill/>
          </a:ln>
        </p:spPr>
        <p:txBody>
          <a:bodyPr lIns="0" tIns="0" rIns="0" bIns="0" anchor="t">
            <a:normAutofit/>
          </a:bodyPr>
          <a:lstStyle/>
          <a:p>
            <a:pPr indent="0">
              <a:lnSpc>
                <a:spcPct val="115000"/>
              </a:lnSpc>
              <a:spcAft>
                <a:spcPts val="567"/>
              </a:spcAft>
              <a:buNone/>
              <a:tabLst>
                <a:tab pos="0" algn="l"/>
              </a:tabLst>
            </a:pPr>
            <a:r>
              <a:rPr lang="de-CH" sz="1200" b="1" u="none" strike="noStrike" noProof="0" dirty="0">
                <a:solidFill>
                  <a:srgbClr val="000000"/>
                </a:solidFill>
                <a:uFillTx/>
                <a:latin typeface="Fira Sans Book"/>
              </a:rPr>
              <a:t>Kantonsfinanzen</a:t>
            </a:r>
          </a:p>
          <a:p>
            <a:pPr indent="0">
              <a:lnSpc>
                <a:spcPct val="115000"/>
              </a:lnSpc>
              <a:spcAft>
                <a:spcPts val="567"/>
              </a:spcAft>
              <a:buNone/>
              <a:tabLst>
                <a:tab pos="0" algn="l"/>
              </a:tabLst>
            </a:pPr>
            <a:r>
              <a:rPr lang="de-CH" sz="1200" u="none" strike="noStrike" noProof="0" dirty="0">
                <a:solidFill>
                  <a:srgbClr val="000000"/>
                </a:solidFill>
                <a:uFillTx/>
                <a:latin typeface="Fira Sans Book"/>
              </a:rPr>
              <a:t>Jahresabschluss 2024 </a:t>
            </a:r>
            <a:r>
              <a:rPr lang="de-CH" sz="1200" b="0" u="none" strike="noStrike" noProof="0" dirty="0">
                <a:solidFill>
                  <a:srgbClr val="000000"/>
                </a:solidFill>
                <a:uFillTx/>
                <a:latin typeface="Fira Sans Book"/>
              </a:rPr>
              <a:t>=&gt; </a:t>
            </a:r>
            <a:r>
              <a:rPr lang="de-CH" sz="1200" b="1" noProof="0" dirty="0">
                <a:solidFill>
                  <a:srgbClr val="00B050"/>
                </a:solidFill>
                <a:latin typeface="Fira Sans Book"/>
              </a:rPr>
              <a:t>157 Mio. CHF +</a:t>
            </a:r>
            <a:r>
              <a:rPr lang="de-CH" sz="1200" noProof="0" dirty="0">
                <a:solidFill>
                  <a:srgbClr val="000000"/>
                </a:solidFill>
                <a:latin typeface="Fira Sans Book"/>
              </a:rPr>
              <a:t> =&gt; </a:t>
            </a:r>
            <a:r>
              <a:rPr lang="de-CH" sz="1200" b="1" noProof="0" dirty="0">
                <a:solidFill>
                  <a:srgbClr val="FF0000"/>
                </a:solidFill>
                <a:latin typeface="Fira Sans Book"/>
              </a:rPr>
              <a:t>Budget 60 Mio. CHF -</a:t>
            </a:r>
          </a:p>
          <a:p>
            <a:pPr indent="0">
              <a:lnSpc>
                <a:spcPct val="115000"/>
              </a:lnSpc>
              <a:spcAft>
                <a:spcPts val="567"/>
              </a:spcAft>
              <a:buNone/>
              <a:tabLst>
                <a:tab pos="0" algn="l"/>
              </a:tabLst>
            </a:pPr>
            <a:r>
              <a:rPr lang="de-CH" sz="1200" noProof="0" dirty="0">
                <a:latin typeface="Fira Sans Book"/>
              </a:rPr>
              <a:t>Ändert nichts an:</a:t>
            </a:r>
            <a:endParaRPr lang="de-CH" sz="1200" u="none" strike="noStrike" noProof="0" dirty="0">
              <a:uFillTx/>
              <a:latin typeface="Arial"/>
            </a:endParaRPr>
          </a:p>
          <a:p>
            <a:pPr marL="288000" indent="-144000">
              <a:lnSpc>
                <a:spcPct val="115000"/>
              </a:lnSpc>
              <a:spcAft>
                <a:spcPts val="567"/>
              </a:spcAft>
              <a:buClr>
                <a:srgbClr val="000000"/>
              </a:buClr>
              <a:buSzPct val="45000"/>
              <a:buFont typeface="Wingdings" charset="2"/>
              <a:buChar char=""/>
              <a:tabLst>
                <a:tab pos="0" algn="l"/>
              </a:tabLst>
            </a:pPr>
            <a:r>
              <a:rPr lang="de-CH" sz="1200" b="0" u="none" strike="noStrike" noProof="0" dirty="0">
                <a:solidFill>
                  <a:srgbClr val="000000"/>
                </a:solidFill>
                <a:uFillTx/>
                <a:latin typeface="Fira Sans Book"/>
              </a:rPr>
              <a:t>Sehr grosse Nettoverschuldung</a:t>
            </a:r>
          </a:p>
          <a:p>
            <a:pPr marL="288000" indent="-144000">
              <a:lnSpc>
                <a:spcPct val="115000"/>
              </a:lnSpc>
              <a:spcAft>
                <a:spcPts val="567"/>
              </a:spcAft>
              <a:buClr>
                <a:srgbClr val="000000"/>
              </a:buClr>
              <a:buSzPct val="45000"/>
              <a:buFont typeface="Wingdings" charset="2"/>
              <a:buChar char=""/>
              <a:tabLst>
                <a:tab pos="0" algn="l"/>
              </a:tabLst>
            </a:pPr>
            <a:r>
              <a:rPr lang="de-CH" sz="1200" noProof="0" dirty="0">
                <a:solidFill>
                  <a:srgbClr val="000000"/>
                </a:solidFill>
                <a:latin typeface="Fira Sans Book"/>
              </a:rPr>
              <a:t>S</a:t>
            </a:r>
            <a:r>
              <a:rPr lang="de-CH" sz="1200" b="0" u="none" strike="noStrike" noProof="0" dirty="0">
                <a:solidFill>
                  <a:srgbClr val="000000"/>
                </a:solidFill>
                <a:uFillTx/>
                <a:latin typeface="Fira Sans Book"/>
              </a:rPr>
              <a:t>trukturellem Defizit</a:t>
            </a:r>
            <a:endParaRPr lang="de-CH" sz="1200" b="0" u="none" strike="noStrike" noProof="0" dirty="0">
              <a:solidFill>
                <a:srgbClr val="000000"/>
              </a:solidFill>
              <a:uFillTx/>
              <a:latin typeface="Arial"/>
            </a:endParaRPr>
          </a:p>
          <a:p>
            <a:pPr marL="288000" indent="-144000">
              <a:lnSpc>
                <a:spcPct val="115000"/>
              </a:lnSpc>
              <a:spcAft>
                <a:spcPts val="567"/>
              </a:spcAft>
              <a:buClr>
                <a:srgbClr val="000000"/>
              </a:buClr>
              <a:buSzPct val="45000"/>
              <a:buFont typeface="Wingdings" charset="2"/>
              <a:buChar char=""/>
              <a:tabLst>
                <a:tab pos="0" algn="l"/>
              </a:tabLst>
            </a:pPr>
            <a:r>
              <a:rPr lang="de-CH" sz="1200" b="0" u="none" strike="noStrike" noProof="0" dirty="0">
                <a:solidFill>
                  <a:srgbClr val="000000"/>
                </a:solidFill>
                <a:uFillTx/>
                <a:latin typeface="Fira Sans Book"/>
              </a:rPr>
              <a:t>Spar- bzw. Entlastungspaket Kanton 2025 - 2028</a:t>
            </a:r>
            <a:endParaRPr lang="de-CH" sz="1200" b="0" u="none" strike="noStrike" noProof="0" dirty="0">
              <a:solidFill>
                <a:srgbClr val="000000"/>
              </a:solidFill>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Grafik 420"/>
          <p:cNvPicPr/>
          <p:nvPr/>
        </p:nvPicPr>
        <p:blipFill>
          <a:blip r:embed="rId3"/>
          <a:stretch/>
        </p:blipFill>
        <p:spPr>
          <a:xfrm>
            <a:off x="864000" y="538200"/>
            <a:ext cx="4026960" cy="2261880"/>
          </a:xfrm>
          <a:prstGeom prst="rect">
            <a:avLst/>
          </a:prstGeom>
          <a:noFill/>
          <a:ln w="0">
            <a:noFill/>
          </a:ln>
        </p:spPr>
      </p:pic>
      <p:sp>
        <p:nvSpPr>
          <p:cNvPr id="422" name="Gerader Verbinder 421"/>
          <p:cNvSpPr/>
          <p:nvPr/>
        </p:nvSpPr>
        <p:spPr>
          <a:xfrm>
            <a:off x="820800" y="497520"/>
            <a:ext cx="4118400" cy="360"/>
          </a:xfrm>
          <a:prstGeom prst="line">
            <a:avLst/>
          </a:prstGeom>
          <a:ln w="5040">
            <a:solidFill>
              <a:srgbClr val="000000"/>
            </a:solidFill>
            <a:miter/>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23" name="Gerader Verbinder 422"/>
          <p:cNvSpPr/>
          <p:nvPr/>
        </p:nvSpPr>
        <p:spPr>
          <a:xfrm flipV="1">
            <a:off x="823320" y="497520"/>
            <a:ext cx="360" cy="2348280"/>
          </a:xfrm>
          <a:prstGeom prst="line">
            <a:avLst/>
          </a:prstGeom>
          <a:ln w="5040">
            <a:solidFill>
              <a:srgbClr val="000000"/>
            </a:solidFill>
            <a:miter/>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24" name="Gerader Verbinder 423"/>
          <p:cNvSpPr/>
          <p:nvPr/>
        </p:nvSpPr>
        <p:spPr>
          <a:xfrm flipV="1">
            <a:off x="4936680" y="497520"/>
            <a:ext cx="360" cy="2348280"/>
          </a:xfrm>
          <a:prstGeom prst="line">
            <a:avLst/>
          </a:prstGeom>
          <a:ln w="5040">
            <a:solidFill>
              <a:srgbClr val="000000"/>
            </a:solidFill>
            <a:miter/>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25" name="Gerader Verbinder 424"/>
          <p:cNvSpPr/>
          <p:nvPr/>
        </p:nvSpPr>
        <p:spPr>
          <a:xfrm>
            <a:off x="820800" y="2845800"/>
            <a:ext cx="4118400" cy="360"/>
          </a:xfrm>
          <a:prstGeom prst="line">
            <a:avLst/>
          </a:prstGeom>
          <a:ln w="5040">
            <a:solidFill>
              <a:srgbClr val="000000"/>
            </a:solidFill>
            <a:miter/>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26" name="Rechteck 425"/>
          <p:cNvSpPr/>
          <p:nvPr/>
        </p:nvSpPr>
        <p:spPr>
          <a:xfrm>
            <a:off x="2009520" y="3003840"/>
            <a:ext cx="1736280" cy="2314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Sans-Book-Identity-H"/>
                <a:ea typeface="FiraSans-Book-Identity-H"/>
              </a:rPr>
              <a:t>Quelle: Präsentation Jahresrechnung 2023 BL.</a:t>
            </a:r>
            <a:endParaRPr lang="de-CH" sz="600" b="0" u="none" strike="noStrike" noProof="0" dirty="0">
              <a:solidFill>
                <a:srgbClr val="000000"/>
              </a:solidFill>
              <a:uFillTx/>
              <a:latin typeface="Arial"/>
            </a:endParaRPr>
          </a:p>
        </p:txBody>
      </p:sp>
      <p:sp>
        <p:nvSpPr>
          <p:cNvPr id="427"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Spar- bzw. Entlastungspaket BL 2025 - 2028</a:t>
            </a:r>
            <a:endParaRPr lang="de-CH" sz="1200" b="0" u="none" strike="noStrike" noProof="0" dirty="0">
              <a:solidFill>
                <a:srgbClr val="000000"/>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Freihandform: Form 329"/>
          <p:cNvSpPr/>
          <p:nvPr/>
        </p:nvSpPr>
        <p:spPr>
          <a:xfrm>
            <a:off x="910800" y="552240"/>
            <a:ext cx="3572640" cy="1870920"/>
          </a:xfrm>
          <a:custGeom>
            <a:avLst/>
            <a:gdLst>
              <a:gd name="textAreaLeft" fmla="*/ 0 w 3572640"/>
              <a:gd name="textAreaRight" fmla="*/ 3577680 w 3572640"/>
              <a:gd name="textAreaTop" fmla="*/ 0 h 1870920"/>
              <a:gd name="textAreaBottom" fmla="*/ 1875960 h 1870920"/>
            </a:gdLst>
            <a:ahLst/>
            <a:cxnLst/>
            <a:rect l="textAreaLeft" t="textAreaTop" r="textAreaRight" b="textAreaBottom"/>
            <a:pathLst>
              <a:path w="9937" h="5211">
                <a:moveTo>
                  <a:pt x="0" y="5211"/>
                </a:moveTo>
                <a:lnTo>
                  <a:pt x="9937" y="5211"/>
                </a:lnTo>
                <a:lnTo>
                  <a:pt x="9937" y="0"/>
                </a:lnTo>
                <a:lnTo>
                  <a:pt x="0" y="0"/>
                </a:lnTo>
                <a:lnTo>
                  <a:pt x="0" y="52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331" name="Gerader Verbinder 330"/>
          <p:cNvSpPr/>
          <p:nvPr/>
        </p:nvSpPr>
        <p:spPr>
          <a:xfrm>
            <a:off x="910800" y="2366280"/>
            <a:ext cx="35773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332" name="Gerader Verbinder 331"/>
          <p:cNvSpPr/>
          <p:nvPr/>
        </p:nvSpPr>
        <p:spPr>
          <a:xfrm>
            <a:off x="910800" y="1891440"/>
            <a:ext cx="35773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333" name="Gerader Verbinder 332"/>
          <p:cNvSpPr/>
          <p:nvPr/>
        </p:nvSpPr>
        <p:spPr>
          <a:xfrm>
            <a:off x="910800" y="1416600"/>
            <a:ext cx="35773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334" name="Gerader Verbinder 333"/>
          <p:cNvSpPr/>
          <p:nvPr/>
        </p:nvSpPr>
        <p:spPr>
          <a:xfrm>
            <a:off x="910800" y="941400"/>
            <a:ext cx="357732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335" name="Gerader Verbinder 334"/>
          <p:cNvSpPr/>
          <p:nvPr/>
        </p:nvSpPr>
        <p:spPr>
          <a:xfrm>
            <a:off x="910800" y="2129040"/>
            <a:ext cx="35773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36" name="Gerader Verbinder 335"/>
          <p:cNvSpPr/>
          <p:nvPr/>
        </p:nvSpPr>
        <p:spPr>
          <a:xfrm>
            <a:off x="910800" y="1653840"/>
            <a:ext cx="35773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37" name="Gerader Verbinder 336"/>
          <p:cNvSpPr/>
          <p:nvPr/>
        </p:nvSpPr>
        <p:spPr>
          <a:xfrm>
            <a:off x="910800" y="1179000"/>
            <a:ext cx="35773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38" name="Gerader Verbinder 337"/>
          <p:cNvSpPr/>
          <p:nvPr/>
        </p:nvSpPr>
        <p:spPr>
          <a:xfrm>
            <a:off x="910800" y="704160"/>
            <a:ext cx="357732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39" name="Gerader Verbinder 338"/>
          <p:cNvSpPr/>
          <p:nvPr/>
        </p:nvSpPr>
        <p:spPr>
          <a:xfrm flipV="1">
            <a:off x="11210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0" name="Gerader Verbinder 339"/>
          <p:cNvSpPr/>
          <p:nvPr/>
        </p:nvSpPr>
        <p:spPr>
          <a:xfrm flipV="1">
            <a:off x="14720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1" name="Gerader Verbinder 340"/>
          <p:cNvSpPr/>
          <p:nvPr/>
        </p:nvSpPr>
        <p:spPr>
          <a:xfrm flipV="1">
            <a:off x="18226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2" name="Gerader Verbinder 341"/>
          <p:cNvSpPr/>
          <p:nvPr/>
        </p:nvSpPr>
        <p:spPr>
          <a:xfrm flipV="1">
            <a:off x="21733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3" name="Gerader Verbinder 342"/>
          <p:cNvSpPr/>
          <p:nvPr/>
        </p:nvSpPr>
        <p:spPr>
          <a:xfrm flipV="1">
            <a:off x="25239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4" name="Gerader Verbinder 343"/>
          <p:cNvSpPr/>
          <p:nvPr/>
        </p:nvSpPr>
        <p:spPr>
          <a:xfrm flipV="1">
            <a:off x="28746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5" name="Gerader Verbinder 344"/>
          <p:cNvSpPr/>
          <p:nvPr/>
        </p:nvSpPr>
        <p:spPr>
          <a:xfrm flipV="1">
            <a:off x="32256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6" name="Gerader Verbinder 345"/>
          <p:cNvSpPr/>
          <p:nvPr/>
        </p:nvSpPr>
        <p:spPr>
          <a:xfrm flipV="1">
            <a:off x="35762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7" name="Gerader Verbinder 346"/>
          <p:cNvSpPr/>
          <p:nvPr/>
        </p:nvSpPr>
        <p:spPr>
          <a:xfrm flipV="1">
            <a:off x="39268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8" name="Gerader Verbinder 347"/>
          <p:cNvSpPr/>
          <p:nvPr/>
        </p:nvSpPr>
        <p:spPr>
          <a:xfrm flipV="1">
            <a:off x="42775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49" name="Freihandform: Form 348"/>
          <p:cNvSpPr/>
          <p:nvPr/>
        </p:nvSpPr>
        <p:spPr>
          <a:xfrm>
            <a:off x="1068480" y="794520"/>
            <a:ext cx="100800" cy="1329840"/>
          </a:xfrm>
          <a:custGeom>
            <a:avLst/>
            <a:gdLst>
              <a:gd name="textAreaLeft" fmla="*/ 0 w 100800"/>
              <a:gd name="textAreaRight" fmla="*/ 105840 w 100800"/>
              <a:gd name="textAreaTop" fmla="*/ 0 h 1329840"/>
              <a:gd name="textAreaBottom" fmla="*/ 1334880 h 1329840"/>
            </a:gdLst>
            <a:ahLst/>
            <a:cxnLst/>
            <a:rect l="textAreaLeft" t="textAreaTop" r="textAreaRight" b="textAreaBottom"/>
            <a:pathLst>
              <a:path w="294" h="3708">
                <a:moveTo>
                  <a:pt x="0" y="3708"/>
                </a:moveTo>
                <a:lnTo>
                  <a:pt x="294" y="3708"/>
                </a:lnTo>
                <a:lnTo>
                  <a:pt x="294" y="0"/>
                </a:lnTo>
                <a:lnTo>
                  <a:pt x="0" y="0"/>
                </a:lnTo>
                <a:lnTo>
                  <a:pt x="0" y="370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0" name="Freihandform: Form 349"/>
          <p:cNvSpPr/>
          <p:nvPr/>
        </p:nvSpPr>
        <p:spPr>
          <a:xfrm>
            <a:off x="1419480" y="637560"/>
            <a:ext cx="100440" cy="1486800"/>
          </a:xfrm>
          <a:custGeom>
            <a:avLst/>
            <a:gdLst>
              <a:gd name="textAreaLeft" fmla="*/ 0 w 100440"/>
              <a:gd name="textAreaRight" fmla="*/ 105480 w 100440"/>
              <a:gd name="textAreaTop" fmla="*/ 0 h 1486800"/>
              <a:gd name="textAreaBottom" fmla="*/ 1491840 h 1486800"/>
            </a:gdLst>
            <a:ahLst/>
            <a:cxnLst/>
            <a:rect l="textAreaLeft" t="textAreaTop" r="textAreaRight" b="textAreaBottom"/>
            <a:pathLst>
              <a:path w="293" h="4144">
                <a:moveTo>
                  <a:pt x="0" y="4144"/>
                </a:moveTo>
                <a:lnTo>
                  <a:pt x="293" y="4144"/>
                </a:lnTo>
                <a:lnTo>
                  <a:pt x="293" y="0"/>
                </a:lnTo>
                <a:lnTo>
                  <a:pt x="0" y="0"/>
                </a:lnTo>
                <a:lnTo>
                  <a:pt x="0" y="414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1" name="Freihandform: Form 350"/>
          <p:cNvSpPr/>
          <p:nvPr/>
        </p:nvSpPr>
        <p:spPr>
          <a:xfrm>
            <a:off x="1769760" y="780120"/>
            <a:ext cx="100800" cy="1344240"/>
          </a:xfrm>
          <a:custGeom>
            <a:avLst/>
            <a:gdLst>
              <a:gd name="textAreaLeft" fmla="*/ 0 w 100800"/>
              <a:gd name="textAreaRight" fmla="*/ 105840 w 100800"/>
              <a:gd name="textAreaTop" fmla="*/ 0 h 1344240"/>
              <a:gd name="textAreaBottom" fmla="*/ 1349280 h 1344240"/>
            </a:gdLst>
            <a:ahLst/>
            <a:cxnLst/>
            <a:rect l="textAreaLeft" t="textAreaTop" r="textAreaRight" b="textAreaBottom"/>
            <a:pathLst>
              <a:path w="294" h="3748">
                <a:moveTo>
                  <a:pt x="0" y="3748"/>
                </a:moveTo>
                <a:lnTo>
                  <a:pt x="294" y="3748"/>
                </a:lnTo>
                <a:lnTo>
                  <a:pt x="294" y="0"/>
                </a:lnTo>
                <a:lnTo>
                  <a:pt x="0" y="0"/>
                </a:lnTo>
                <a:lnTo>
                  <a:pt x="0" y="374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2" name="Freihandform: Form 351"/>
          <p:cNvSpPr/>
          <p:nvPr/>
        </p:nvSpPr>
        <p:spPr>
          <a:xfrm>
            <a:off x="2120760" y="794520"/>
            <a:ext cx="100440" cy="1329840"/>
          </a:xfrm>
          <a:custGeom>
            <a:avLst/>
            <a:gdLst>
              <a:gd name="textAreaLeft" fmla="*/ 0 w 100440"/>
              <a:gd name="textAreaRight" fmla="*/ 105480 w 100440"/>
              <a:gd name="textAreaTop" fmla="*/ 0 h 1329840"/>
              <a:gd name="textAreaBottom" fmla="*/ 1334880 h 1329840"/>
            </a:gdLst>
            <a:ahLst/>
            <a:cxnLst/>
            <a:rect l="textAreaLeft" t="textAreaTop" r="textAreaRight" b="textAreaBottom"/>
            <a:pathLst>
              <a:path w="293" h="3708">
                <a:moveTo>
                  <a:pt x="0" y="3708"/>
                </a:moveTo>
                <a:lnTo>
                  <a:pt x="293" y="3708"/>
                </a:lnTo>
                <a:lnTo>
                  <a:pt x="293" y="0"/>
                </a:lnTo>
                <a:lnTo>
                  <a:pt x="0" y="0"/>
                </a:lnTo>
                <a:lnTo>
                  <a:pt x="0" y="370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3" name="Freihandform: Form 352"/>
          <p:cNvSpPr/>
          <p:nvPr/>
        </p:nvSpPr>
        <p:spPr>
          <a:xfrm>
            <a:off x="2471400" y="912960"/>
            <a:ext cx="100440" cy="1211400"/>
          </a:xfrm>
          <a:custGeom>
            <a:avLst/>
            <a:gdLst>
              <a:gd name="textAreaLeft" fmla="*/ 0 w 100440"/>
              <a:gd name="textAreaRight" fmla="*/ 105480 w 100440"/>
              <a:gd name="textAreaTop" fmla="*/ 0 h 1211400"/>
              <a:gd name="textAreaBottom" fmla="*/ 1216440 h 1211400"/>
            </a:gdLst>
            <a:ahLst/>
            <a:cxnLst/>
            <a:rect l="textAreaLeft" t="textAreaTop" r="textAreaRight" b="textAreaBottom"/>
            <a:pathLst>
              <a:path w="293" h="3379">
                <a:moveTo>
                  <a:pt x="0" y="3379"/>
                </a:moveTo>
                <a:lnTo>
                  <a:pt x="293" y="3379"/>
                </a:lnTo>
                <a:lnTo>
                  <a:pt x="293" y="0"/>
                </a:lnTo>
                <a:lnTo>
                  <a:pt x="0" y="0"/>
                </a:lnTo>
                <a:lnTo>
                  <a:pt x="0" y="3379"/>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4" name="Freihandform: Form 353"/>
          <p:cNvSpPr/>
          <p:nvPr/>
        </p:nvSpPr>
        <p:spPr>
          <a:xfrm>
            <a:off x="2822040" y="856080"/>
            <a:ext cx="100440" cy="1268280"/>
          </a:xfrm>
          <a:custGeom>
            <a:avLst/>
            <a:gdLst>
              <a:gd name="textAreaLeft" fmla="*/ 0 w 100440"/>
              <a:gd name="textAreaRight" fmla="*/ 105480 w 100440"/>
              <a:gd name="textAreaTop" fmla="*/ 0 h 1268280"/>
              <a:gd name="textAreaBottom" fmla="*/ 1273320 h 1268280"/>
            </a:gdLst>
            <a:ahLst/>
            <a:cxnLst/>
            <a:rect l="textAreaLeft" t="textAreaTop" r="textAreaRight" b="textAreaBottom"/>
            <a:pathLst>
              <a:path w="293" h="3537">
                <a:moveTo>
                  <a:pt x="0" y="3537"/>
                </a:moveTo>
                <a:lnTo>
                  <a:pt x="293" y="3537"/>
                </a:lnTo>
                <a:lnTo>
                  <a:pt x="293" y="0"/>
                </a:lnTo>
                <a:lnTo>
                  <a:pt x="0" y="0"/>
                </a:lnTo>
                <a:lnTo>
                  <a:pt x="0" y="3537"/>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5" name="Freihandform: Form 354"/>
          <p:cNvSpPr/>
          <p:nvPr/>
        </p:nvSpPr>
        <p:spPr>
          <a:xfrm>
            <a:off x="3173040" y="927360"/>
            <a:ext cx="100440" cy="1197000"/>
          </a:xfrm>
          <a:custGeom>
            <a:avLst/>
            <a:gdLst>
              <a:gd name="textAreaLeft" fmla="*/ 0 w 100440"/>
              <a:gd name="textAreaRight" fmla="*/ 105480 w 100440"/>
              <a:gd name="textAreaTop" fmla="*/ 0 h 1197000"/>
              <a:gd name="textAreaBottom" fmla="*/ 1202040 h 1197000"/>
            </a:gdLst>
            <a:ahLst/>
            <a:cxnLst/>
            <a:rect l="textAreaLeft" t="textAreaTop" r="textAreaRight" b="textAreaBottom"/>
            <a:pathLst>
              <a:path w="293" h="3339">
                <a:moveTo>
                  <a:pt x="0" y="3339"/>
                </a:moveTo>
                <a:lnTo>
                  <a:pt x="293" y="3339"/>
                </a:lnTo>
                <a:lnTo>
                  <a:pt x="293" y="0"/>
                </a:lnTo>
                <a:lnTo>
                  <a:pt x="0" y="0"/>
                </a:lnTo>
                <a:lnTo>
                  <a:pt x="0" y="3339"/>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6" name="Freihandform: Form 355"/>
          <p:cNvSpPr/>
          <p:nvPr/>
        </p:nvSpPr>
        <p:spPr>
          <a:xfrm>
            <a:off x="3523680" y="1041480"/>
            <a:ext cx="100440" cy="1082880"/>
          </a:xfrm>
          <a:custGeom>
            <a:avLst/>
            <a:gdLst>
              <a:gd name="textAreaLeft" fmla="*/ 0 w 100440"/>
              <a:gd name="textAreaRight" fmla="*/ 105480 w 100440"/>
              <a:gd name="textAreaTop" fmla="*/ 0 h 1082880"/>
              <a:gd name="textAreaBottom" fmla="*/ 1087920 h 1082880"/>
            </a:gdLst>
            <a:ahLst/>
            <a:cxnLst/>
            <a:rect l="textAreaLeft" t="textAreaTop" r="textAreaRight" b="textAreaBottom"/>
            <a:pathLst>
              <a:path w="293" h="3022">
                <a:moveTo>
                  <a:pt x="0" y="3022"/>
                </a:moveTo>
                <a:lnTo>
                  <a:pt x="293" y="3022"/>
                </a:lnTo>
                <a:lnTo>
                  <a:pt x="293" y="0"/>
                </a:lnTo>
                <a:lnTo>
                  <a:pt x="0" y="0"/>
                </a:lnTo>
                <a:lnTo>
                  <a:pt x="0" y="3022"/>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7" name="Freihandform: Form 356"/>
          <p:cNvSpPr/>
          <p:nvPr/>
        </p:nvSpPr>
        <p:spPr>
          <a:xfrm>
            <a:off x="3874320" y="965520"/>
            <a:ext cx="100440" cy="1158840"/>
          </a:xfrm>
          <a:custGeom>
            <a:avLst/>
            <a:gdLst>
              <a:gd name="textAreaLeft" fmla="*/ 0 w 100440"/>
              <a:gd name="textAreaRight" fmla="*/ 105480 w 100440"/>
              <a:gd name="textAreaTop" fmla="*/ 0 h 1158840"/>
              <a:gd name="textAreaBottom" fmla="*/ 1163880 h 1158840"/>
            </a:gdLst>
            <a:ahLst/>
            <a:cxnLst/>
            <a:rect l="textAreaLeft" t="textAreaTop" r="textAreaRight" b="textAreaBottom"/>
            <a:pathLst>
              <a:path w="293" h="3233">
                <a:moveTo>
                  <a:pt x="0" y="3233"/>
                </a:moveTo>
                <a:lnTo>
                  <a:pt x="293" y="3233"/>
                </a:lnTo>
                <a:lnTo>
                  <a:pt x="293" y="0"/>
                </a:lnTo>
                <a:lnTo>
                  <a:pt x="0" y="0"/>
                </a:lnTo>
                <a:lnTo>
                  <a:pt x="0" y="3233"/>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8" name="Freihandform: Form 357"/>
          <p:cNvSpPr/>
          <p:nvPr/>
        </p:nvSpPr>
        <p:spPr>
          <a:xfrm>
            <a:off x="4224960" y="1017720"/>
            <a:ext cx="100440" cy="1106640"/>
          </a:xfrm>
          <a:custGeom>
            <a:avLst/>
            <a:gdLst>
              <a:gd name="textAreaLeft" fmla="*/ 0 w 100440"/>
              <a:gd name="textAreaRight" fmla="*/ 105480 w 100440"/>
              <a:gd name="textAreaTop" fmla="*/ 0 h 1106640"/>
              <a:gd name="textAreaBottom" fmla="*/ 1111680 h 1106640"/>
            </a:gdLst>
            <a:ahLst/>
            <a:cxnLst/>
            <a:rect l="textAreaLeft" t="textAreaTop" r="textAreaRight" b="textAreaBottom"/>
            <a:pathLst>
              <a:path w="293" h="3088">
                <a:moveTo>
                  <a:pt x="0" y="3088"/>
                </a:moveTo>
                <a:lnTo>
                  <a:pt x="293" y="3088"/>
                </a:lnTo>
                <a:lnTo>
                  <a:pt x="293" y="0"/>
                </a:lnTo>
                <a:lnTo>
                  <a:pt x="0" y="0"/>
                </a:lnTo>
                <a:lnTo>
                  <a:pt x="0" y="308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59" name="Freihandform: Form 358"/>
          <p:cNvSpPr/>
          <p:nvPr/>
        </p:nvSpPr>
        <p:spPr>
          <a:xfrm>
            <a:off x="1173960" y="1260000"/>
            <a:ext cx="100440" cy="864360"/>
          </a:xfrm>
          <a:custGeom>
            <a:avLst/>
            <a:gdLst>
              <a:gd name="textAreaLeft" fmla="*/ 0 w 100440"/>
              <a:gd name="textAreaRight" fmla="*/ 105480 w 100440"/>
              <a:gd name="textAreaTop" fmla="*/ 0 h 864360"/>
              <a:gd name="textAreaBottom" fmla="*/ 869400 h 864360"/>
            </a:gdLst>
            <a:ahLst/>
            <a:cxnLst/>
            <a:rect l="textAreaLeft" t="textAreaTop" r="textAreaRight" b="textAreaBottom"/>
            <a:pathLst>
              <a:path w="293" h="2415">
                <a:moveTo>
                  <a:pt x="0" y="2415"/>
                </a:moveTo>
                <a:lnTo>
                  <a:pt x="293" y="2415"/>
                </a:lnTo>
                <a:lnTo>
                  <a:pt x="293" y="0"/>
                </a:lnTo>
                <a:lnTo>
                  <a:pt x="0" y="0"/>
                </a:lnTo>
                <a:lnTo>
                  <a:pt x="0" y="2415"/>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0" name="Freihandform: Form 359"/>
          <p:cNvSpPr/>
          <p:nvPr/>
        </p:nvSpPr>
        <p:spPr>
          <a:xfrm>
            <a:off x="1524600" y="1193400"/>
            <a:ext cx="100440" cy="930960"/>
          </a:xfrm>
          <a:custGeom>
            <a:avLst/>
            <a:gdLst>
              <a:gd name="textAreaLeft" fmla="*/ 0 w 100440"/>
              <a:gd name="textAreaRight" fmla="*/ 105480 w 100440"/>
              <a:gd name="textAreaTop" fmla="*/ 0 h 930960"/>
              <a:gd name="textAreaBottom" fmla="*/ 936000 h 930960"/>
            </a:gdLst>
            <a:ahLst/>
            <a:cxnLst/>
            <a:rect l="textAreaLeft" t="textAreaTop" r="textAreaRight" b="textAreaBottom"/>
            <a:pathLst>
              <a:path w="293" h="2600">
                <a:moveTo>
                  <a:pt x="0" y="2600"/>
                </a:moveTo>
                <a:lnTo>
                  <a:pt x="293" y="2600"/>
                </a:lnTo>
                <a:lnTo>
                  <a:pt x="293" y="0"/>
                </a:lnTo>
                <a:lnTo>
                  <a:pt x="0" y="0"/>
                </a:lnTo>
                <a:lnTo>
                  <a:pt x="0" y="260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1" name="Freihandform: Form 360"/>
          <p:cNvSpPr/>
          <p:nvPr/>
        </p:nvSpPr>
        <p:spPr>
          <a:xfrm>
            <a:off x="1875240" y="1221840"/>
            <a:ext cx="100440" cy="902520"/>
          </a:xfrm>
          <a:custGeom>
            <a:avLst/>
            <a:gdLst>
              <a:gd name="textAreaLeft" fmla="*/ 0 w 100440"/>
              <a:gd name="textAreaRight" fmla="*/ 105480 w 100440"/>
              <a:gd name="textAreaTop" fmla="*/ 0 h 902520"/>
              <a:gd name="textAreaBottom" fmla="*/ 907560 h 902520"/>
            </a:gdLst>
            <a:ahLst/>
            <a:cxnLst/>
            <a:rect l="textAreaLeft" t="textAreaTop" r="textAreaRight" b="textAreaBottom"/>
            <a:pathLst>
              <a:path w="293" h="2521">
                <a:moveTo>
                  <a:pt x="0" y="2521"/>
                </a:moveTo>
                <a:lnTo>
                  <a:pt x="293" y="2521"/>
                </a:lnTo>
                <a:lnTo>
                  <a:pt x="293" y="0"/>
                </a:lnTo>
                <a:lnTo>
                  <a:pt x="0" y="0"/>
                </a:lnTo>
                <a:lnTo>
                  <a:pt x="0" y="252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2" name="Freihandform: Form 361"/>
          <p:cNvSpPr/>
          <p:nvPr/>
        </p:nvSpPr>
        <p:spPr>
          <a:xfrm>
            <a:off x="2225880" y="1307160"/>
            <a:ext cx="100440" cy="817200"/>
          </a:xfrm>
          <a:custGeom>
            <a:avLst/>
            <a:gdLst>
              <a:gd name="textAreaLeft" fmla="*/ 0 w 100440"/>
              <a:gd name="textAreaRight" fmla="*/ 105480 w 100440"/>
              <a:gd name="textAreaTop" fmla="*/ 0 h 817200"/>
              <a:gd name="textAreaBottom" fmla="*/ 822240 h 817200"/>
            </a:gdLst>
            <a:ahLst/>
            <a:cxnLst/>
            <a:rect l="textAreaLeft" t="textAreaTop" r="textAreaRight" b="textAreaBottom"/>
            <a:pathLst>
              <a:path w="293" h="2284">
                <a:moveTo>
                  <a:pt x="0" y="2284"/>
                </a:moveTo>
                <a:lnTo>
                  <a:pt x="293" y="2284"/>
                </a:lnTo>
                <a:lnTo>
                  <a:pt x="293" y="0"/>
                </a:lnTo>
                <a:lnTo>
                  <a:pt x="0" y="0"/>
                </a:lnTo>
                <a:lnTo>
                  <a:pt x="0" y="228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3" name="Freihandform: Form 362"/>
          <p:cNvSpPr/>
          <p:nvPr/>
        </p:nvSpPr>
        <p:spPr>
          <a:xfrm>
            <a:off x="2576520" y="1630440"/>
            <a:ext cx="100440" cy="493920"/>
          </a:xfrm>
          <a:custGeom>
            <a:avLst/>
            <a:gdLst>
              <a:gd name="textAreaLeft" fmla="*/ 0 w 100440"/>
              <a:gd name="textAreaRight" fmla="*/ 105480 w 100440"/>
              <a:gd name="textAreaTop" fmla="*/ 0 h 493920"/>
              <a:gd name="textAreaBottom" fmla="*/ 498960 h 493920"/>
            </a:gdLst>
            <a:ahLst/>
            <a:cxnLst/>
            <a:rect l="textAreaLeft" t="textAreaTop" r="textAreaRight" b="textAreaBottom"/>
            <a:pathLst>
              <a:path w="293" h="1386">
                <a:moveTo>
                  <a:pt x="0" y="1386"/>
                </a:moveTo>
                <a:lnTo>
                  <a:pt x="293" y="1386"/>
                </a:lnTo>
                <a:lnTo>
                  <a:pt x="293" y="0"/>
                </a:lnTo>
                <a:lnTo>
                  <a:pt x="0" y="0"/>
                </a:lnTo>
                <a:lnTo>
                  <a:pt x="0" y="1386"/>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4" name="Freihandform: Form 363"/>
          <p:cNvSpPr/>
          <p:nvPr/>
        </p:nvSpPr>
        <p:spPr>
          <a:xfrm>
            <a:off x="2927520" y="2071800"/>
            <a:ext cx="100440" cy="52560"/>
          </a:xfrm>
          <a:custGeom>
            <a:avLst/>
            <a:gdLst>
              <a:gd name="textAreaLeft" fmla="*/ 0 w 100440"/>
              <a:gd name="textAreaRight" fmla="*/ 105480 w 100440"/>
              <a:gd name="textAreaTop" fmla="*/ 0 h 52560"/>
              <a:gd name="textAreaBottom" fmla="*/ 57600 h 52560"/>
            </a:gdLst>
            <a:ahLst/>
            <a:cxnLst/>
            <a:rect l="textAreaLeft" t="textAreaTop" r="textAreaRight" b="textAreaBottom"/>
            <a:pathLst>
              <a:path w="293" h="160">
                <a:moveTo>
                  <a:pt x="0" y="160"/>
                </a:moveTo>
                <a:lnTo>
                  <a:pt x="293" y="160"/>
                </a:lnTo>
                <a:lnTo>
                  <a:pt x="293" y="0"/>
                </a:lnTo>
                <a:lnTo>
                  <a:pt x="0" y="0"/>
                </a:lnTo>
                <a:lnTo>
                  <a:pt x="0" y="16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5" name="Freihandform: Form 364"/>
          <p:cNvSpPr/>
          <p:nvPr/>
        </p:nvSpPr>
        <p:spPr>
          <a:xfrm>
            <a:off x="3278160" y="2129040"/>
            <a:ext cx="100440" cy="23760"/>
          </a:xfrm>
          <a:custGeom>
            <a:avLst/>
            <a:gdLst>
              <a:gd name="textAreaLeft" fmla="*/ 0 w 100440"/>
              <a:gd name="textAreaRight" fmla="*/ 105480 w 100440"/>
              <a:gd name="textAreaTop" fmla="*/ 0 h 23760"/>
              <a:gd name="textAreaBottom" fmla="*/ 28800 h 23760"/>
            </a:gdLst>
            <a:ahLst/>
            <a:cxnLst/>
            <a:rect l="textAreaLeft" t="textAreaTop" r="textAreaRight" b="textAreaBottom"/>
            <a:pathLst>
              <a:path w="293" h="80">
                <a:moveTo>
                  <a:pt x="0" y="80"/>
                </a:moveTo>
                <a:lnTo>
                  <a:pt x="293" y="80"/>
                </a:lnTo>
                <a:lnTo>
                  <a:pt x="293" y="0"/>
                </a:lnTo>
                <a:lnTo>
                  <a:pt x="0" y="0"/>
                </a:lnTo>
                <a:lnTo>
                  <a:pt x="0" y="8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6" name="Freihandform: Form 365"/>
          <p:cNvSpPr/>
          <p:nvPr/>
        </p:nvSpPr>
        <p:spPr>
          <a:xfrm>
            <a:off x="3628800" y="2129040"/>
            <a:ext cx="100440" cy="95040"/>
          </a:xfrm>
          <a:custGeom>
            <a:avLst/>
            <a:gdLst>
              <a:gd name="textAreaLeft" fmla="*/ 0 w 100440"/>
              <a:gd name="textAreaRight" fmla="*/ 105480 w 100440"/>
              <a:gd name="textAreaTop" fmla="*/ 0 h 95040"/>
              <a:gd name="textAreaBottom" fmla="*/ 100080 h 95040"/>
            </a:gdLst>
            <a:ahLst/>
            <a:cxnLst/>
            <a:rect l="textAreaLeft" t="textAreaTop" r="textAreaRight" b="textAreaBottom"/>
            <a:pathLst>
              <a:path w="293" h="278">
                <a:moveTo>
                  <a:pt x="0" y="278"/>
                </a:moveTo>
                <a:lnTo>
                  <a:pt x="293" y="278"/>
                </a:lnTo>
                <a:lnTo>
                  <a:pt x="293" y="0"/>
                </a:lnTo>
                <a:lnTo>
                  <a:pt x="0" y="0"/>
                </a:lnTo>
                <a:lnTo>
                  <a:pt x="0" y="27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7" name="Freihandform: Form 366"/>
          <p:cNvSpPr/>
          <p:nvPr/>
        </p:nvSpPr>
        <p:spPr>
          <a:xfrm>
            <a:off x="3979440" y="2129040"/>
            <a:ext cx="100440" cy="208800"/>
          </a:xfrm>
          <a:custGeom>
            <a:avLst/>
            <a:gdLst>
              <a:gd name="textAreaLeft" fmla="*/ 0 w 100440"/>
              <a:gd name="textAreaRight" fmla="*/ 105480 w 100440"/>
              <a:gd name="textAreaTop" fmla="*/ 0 h 208800"/>
              <a:gd name="textAreaBottom" fmla="*/ 213840 h 208800"/>
            </a:gdLst>
            <a:ahLst/>
            <a:cxnLst/>
            <a:rect l="textAreaLeft" t="textAreaTop" r="textAreaRight" b="textAreaBottom"/>
            <a:pathLst>
              <a:path w="293" h="594">
                <a:moveTo>
                  <a:pt x="0" y="594"/>
                </a:moveTo>
                <a:lnTo>
                  <a:pt x="293" y="594"/>
                </a:lnTo>
                <a:lnTo>
                  <a:pt x="293" y="0"/>
                </a:lnTo>
                <a:lnTo>
                  <a:pt x="0" y="0"/>
                </a:lnTo>
                <a:lnTo>
                  <a:pt x="0" y="59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8" name="Freihandform: Form 367"/>
          <p:cNvSpPr/>
          <p:nvPr/>
        </p:nvSpPr>
        <p:spPr>
          <a:xfrm>
            <a:off x="4330080" y="2129040"/>
            <a:ext cx="100800" cy="190080"/>
          </a:xfrm>
          <a:custGeom>
            <a:avLst/>
            <a:gdLst>
              <a:gd name="textAreaLeft" fmla="*/ 0 w 100800"/>
              <a:gd name="textAreaRight" fmla="*/ 105840 w 100800"/>
              <a:gd name="textAreaTop" fmla="*/ 0 h 190080"/>
              <a:gd name="textAreaBottom" fmla="*/ 195120 h 190080"/>
            </a:gdLst>
            <a:ahLst/>
            <a:cxnLst/>
            <a:rect l="textAreaLeft" t="textAreaTop" r="textAreaRight" b="textAreaBottom"/>
            <a:pathLst>
              <a:path w="294" h="542">
                <a:moveTo>
                  <a:pt x="0" y="542"/>
                </a:moveTo>
                <a:lnTo>
                  <a:pt x="294" y="542"/>
                </a:lnTo>
                <a:lnTo>
                  <a:pt x="294" y="0"/>
                </a:lnTo>
                <a:lnTo>
                  <a:pt x="0" y="0"/>
                </a:lnTo>
                <a:lnTo>
                  <a:pt x="0" y="542"/>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69" name="Freihandform: Form 368"/>
          <p:cNvSpPr/>
          <p:nvPr/>
        </p:nvSpPr>
        <p:spPr>
          <a:xfrm>
            <a:off x="1664640" y="1397520"/>
            <a:ext cx="100440" cy="726840"/>
          </a:xfrm>
          <a:custGeom>
            <a:avLst/>
            <a:gdLst>
              <a:gd name="textAreaLeft" fmla="*/ 0 w 100440"/>
              <a:gd name="textAreaRight" fmla="*/ 105480 w 100440"/>
              <a:gd name="textAreaTop" fmla="*/ 0 h 726840"/>
              <a:gd name="textAreaBottom" fmla="*/ 731880 h 726840"/>
            </a:gdLst>
            <a:ahLst/>
            <a:cxnLst/>
            <a:rect l="textAreaLeft" t="textAreaTop" r="textAreaRight" b="textAreaBottom"/>
            <a:pathLst>
              <a:path w="293" h="2033">
                <a:moveTo>
                  <a:pt x="0" y="2033"/>
                </a:moveTo>
                <a:lnTo>
                  <a:pt x="293" y="2033"/>
                </a:lnTo>
                <a:lnTo>
                  <a:pt x="293" y="0"/>
                </a:lnTo>
                <a:lnTo>
                  <a:pt x="0" y="0"/>
                </a:lnTo>
                <a:lnTo>
                  <a:pt x="0" y="2033"/>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0" name="Freihandform: Form 369"/>
          <p:cNvSpPr/>
          <p:nvPr/>
        </p:nvSpPr>
        <p:spPr>
          <a:xfrm>
            <a:off x="2015280" y="1611360"/>
            <a:ext cx="100800" cy="513000"/>
          </a:xfrm>
          <a:custGeom>
            <a:avLst/>
            <a:gdLst>
              <a:gd name="textAreaLeft" fmla="*/ 0 w 100800"/>
              <a:gd name="textAreaRight" fmla="*/ 105840 w 100800"/>
              <a:gd name="textAreaTop" fmla="*/ 0 h 513000"/>
              <a:gd name="textAreaBottom" fmla="*/ 518040 h 513000"/>
            </a:gdLst>
            <a:ahLst/>
            <a:cxnLst/>
            <a:rect l="textAreaLeft" t="textAreaTop" r="textAreaRight" b="textAreaBottom"/>
            <a:pathLst>
              <a:path w="294" h="1439">
                <a:moveTo>
                  <a:pt x="0" y="1439"/>
                </a:moveTo>
                <a:lnTo>
                  <a:pt x="294" y="1439"/>
                </a:lnTo>
                <a:lnTo>
                  <a:pt x="294" y="0"/>
                </a:lnTo>
                <a:lnTo>
                  <a:pt x="0" y="0"/>
                </a:lnTo>
                <a:lnTo>
                  <a:pt x="0" y="1439"/>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1" name="Freihandform: Form 370"/>
          <p:cNvSpPr/>
          <p:nvPr/>
        </p:nvSpPr>
        <p:spPr>
          <a:xfrm>
            <a:off x="2365920" y="1734840"/>
            <a:ext cx="100800" cy="389520"/>
          </a:xfrm>
          <a:custGeom>
            <a:avLst/>
            <a:gdLst>
              <a:gd name="textAreaLeft" fmla="*/ 0 w 100800"/>
              <a:gd name="textAreaRight" fmla="*/ 105840 w 100800"/>
              <a:gd name="textAreaTop" fmla="*/ 0 h 389520"/>
              <a:gd name="textAreaBottom" fmla="*/ 394560 h 389520"/>
            </a:gdLst>
            <a:ahLst/>
            <a:cxnLst/>
            <a:rect l="textAreaLeft" t="textAreaTop" r="textAreaRight" b="textAreaBottom"/>
            <a:pathLst>
              <a:path w="294" h="1096">
                <a:moveTo>
                  <a:pt x="0" y="1096"/>
                </a:moveTo>
                <a:lnTo>
                  <a:pt x="294" y="1096"/>
                </a:lnTo>
                <a:lnTo>
                  <a:pt x="294" y="0"/>
                </a:lnTo>
                <a:lnTo>
                  <a:pt x="0" y="0"/>
                </a:lnTo>
                <a:lnTo>
                  <a:pt x="0" y="1096"/>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2" name="Freihandform: Form 371"/>
          <p:cNvSpPr/>
          <p:nvPr/>
        </p:nvSpPr>
        <p:spPr>
          <a:xfrm>
            <a:off x="2716920" y="1882080"/>
            <a:ext cx="100440" cy="242280"/>
          </a:xfrm>
          <a:custGeom>
            <a:avLst/>
            <a:gdLst>
              <a:gd name="textAreaLeft" fmla="*/ 0 w 100440"/>
              <a:gd name="textAreaRight" fmla="*/ 105480 w 100440"/>
              <a:gd name="textAreaTop" fmla="*/ 0 h 242280"/>
              <a:gd name="textAreaBottom" fmla="*/ 247320 h 242280"/>
            </a:gdLst>
            <a:ahLst/>
            <a:cxnLst/>
            <a:rect l="textAreaLeft" t="textAreaTop" r="textAreaRight" b="textAreaBottom"/>
            <a:pathLst>
              <a:path w="293" h="687">
                <a:moveTo>
                  <a:pt x="0" y="687"/>
                </a:moveTo>
                <a:lnTo>
                  <a:pt x="293" y="687"/>
                </a:lnTo>
                <a:lnTo>
                  <a:pt x="293" y="0"/>
                </a:lnTo>
                <a:lnTo>
                  <a:pt x="0" y="0"/>
                </a:lnTo>
                <a:lnTo>
                  <a:pt x="0" y="687"/>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3" name="Freihandform: Form 372"/>
          <p:cNvSpPr/>
          <p:nvPr/>
        </p:nvSpPr>
        <p:spPr>
          <a:xfrm>
            <a:off x="3067920" y="2034000"/>
            <a:ext cx="100440" cy="90360"/>
          </a:xfrm>
          <a:custGeom>
            <a:avLst/>
            <a:gdLst>
              <a:gd name="textAreaLeft" fmla="*/ 0 w 100440"/>
              <a:gd name="textAreaRight" fmla="*/ 105480 w 100440"/>
              <a:gd name="textAreaTop" fmla="*/ 0 h 90360"/>
              <a:gd name="textAreaBottom" fmla="*/ 95400 h 90360"/>
            </a:gdLst>
            <a:ahLst/>
            <a:cxnLst/>
            <a:rect l="textAreaLeft" t="textAreaTop" r="textAreaRight" b="textAreaBottom"/>
            <a:pathLst>
              <a:path w="293" h="265">
                <a:moveTo>
                  <a:pt x="0" y="265"/>
                </a:moveTo>
                <a:lnTo>
                  <a:pt x="293" y="265"/>
                </a:lnTo>
                <a:lnTo>
                  <a:pt x="293" y="0"/>
                </a:lnTo>
                <a:lnTo>
                  <a:pt x="0" y="0"/>
                </a:lnTo>
                <a:lnTo>
                  <a:pt x="0" y="265"/>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4" name="Freihandform: Form 373"/>
          <p:cNvSpPr/>
          <p:nvPr/>
        </p:nvSpPr>
        <p:spPr>
          <a:xfrm>
            <a:off x="3418560" y="2129040"/>
            <a:ext cx="100440" cy="99720"/>
          </a:xfrm>
          <a:custGeom>
            <a:avLst/>
            <a:gdLst>
              <a:gd name="textAreaLeft" fmla="*/ 0 w 100440"/>
              <a:gd name="textAreaRight" fmla="*/ 105480 w 100440"/>
              <a:gd name="textAreaTop" fmla="*/ 0 h 99720"/>
              <a:gd name="textAreaBottom" fmla="*/ 104760 h 99720"/>
            </a:gdLst>
            <a:ahLst/>
            <a:cxnLst/>
            <a:rect l="textAreaLeft" t="textAreaTop" r="textAreaRight" b="textAreaBottom"/>
            <a:pathLst>
              <a:path w="293" h="291">
                <a:moveTo>
                  <a:pt x="0" y="291"/>
                </a:moveTo>
                <a:lnTo>
                  <a:pt x="293" y="291"/>
                </a:lnTo>
                <a:lnTo>
                  <a:pt x="293" y="0"/>
                </a:lnTo>
                <a:lnTo>
                  <a:pt x="0" y="0"/>
                </a:lnTo>
                <a:lnTo>
                  <a:pt x="0" y="291"/>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5" name="Freihandform: Form 374"/>
          <p:cNvSpPr/>
          <p:nvPr/>
        </p:nvSpPr>
        <p:spPr>
          <a:xfrm>
            <a:off x="3769200" y="2129040"/>
            <a:ext cx="100440" cy="190080"/>
          </a:xfrm>
          <a:custGeom>
            <a:avLst/>
            <a:gdLst>
              <a:gd name="textAreaLeft" fmla="*/ 0 w 100440"/>
              <a:gd name="textAreaRight" fmla="*/ 105480 w 100440"/>
              <a:gd name="textAreaTop" fmla="*/ 0 h 190080"/>
              <a:gd name="textAreaBottom" fmla="*/ 195120 h 190080"/>
            </a:gdLst>
            <a:ahLst/>
            <a:cxnLst/>
            <a:rect l="textAreaLeft" t="textAreaTop" r="textAreaRight" b="textAreaBottom"/>
            <a:pathLst>
              <a:path w="293" h="542">
                <a:moveTo>
                  <a:pt x="0" y="542"/>
                </a:moveTo>
                <a:lnTo>
                  <a:pt x="293" y="542"/>
                </a:lnTo>
                <a:lnTo>
                  <a:pt x="293" y="0"/>
                </a:lnTo>
                <a:lnTo>
                  <a:pt x="0" y="0"/>
                </a:lnTo>
                <a:lnTo>
                  <a:pt x="0" y="542"/>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376" name="Rechteck 375"/>
          <p:cNvSpPr/>
          <p:nvPr/>
        </p:nvSpPr>
        <p:spPr>
          <a:xfrm>
            <a:off x="806760" y="209016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377" name="Rechteck 376"/>
          <p:cNvSpPr/>
          <p:nvPr/>
        </p:nvSpPr>
        <p:spPr>
          <a:xfrm>
            <a:off x="806760" y="161532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a:t>
            </a:r>
            <a:endParaRPr lang="de-CH" sz="750" b="0" u="none" strike="noStrike" noProof="0" dirty="0">
              <a:solidFill>
                <a:srgbClr val="000000"/>
              </a:solidFill>
              <a:uFillTx/>
              <a:latin typeface="Arial"/>
            </a:endParaRPr>
          </a:p>
        </p:txBody>
      </p:sp>
      <p:sp>
        <p:nvSpPr>
          <p:cNvPr id="378" name="Rechteck 377"/>
          <p:cNvSpPr/>
          <p:nvPr/>
        </p:nvSpPr>
        <p:spPr>
          <a:xfrm>
            <a:off x="806760" y="114048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a:t>
            </a:r>
            <a:endParaRPr lang="de-CH" sz="750" b="0" u="none" strike="noStrike" noProof="0" dirty="0">
              <a:solidFill>
                <a:srgbClr val="000000"/>
              </a:solidFill>
              <a:uFillTx/>
              <a:latin typeface="Arial"/>
            </a:endParaRPr>
          </a:p>
        </p:txBody>
      </p:sp>
      <p:sp>
        <p:nvSpPr>
          <p:cNvPr id="379" name="Gerader Verbinder 378"/>
          <p:cNvSpPr/>
          <p:nvPr/>
        </p:nvSpPr>
        <p:spPr>
          <a:xfrm>
            <a:off x="882000" y="212904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0" name="Gerader Verbinder 379"/>
          <p:cNvSpPr/>
          <p:nvPr/>
        </p:nvSpPr>
        <p:spPr>
          <a:xfrm>
            <a:off x="882000" y="165384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1" name="Gerader Verbinder 380"/>
          <p:cNvSpPr/>
          <p:nvPr/>
        </p:nvSpPr>
        <p:spPr>
          <a:xfrm>
            <a:off x="882000" y="117900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2" name="Gerader Verbinder 381"/>
          <p:cNvSpPr/>
          <p:nvPr/>
        </p:nvSpPr>
        <p:spPr>
          <a:xfrm>
            <a:off x="882000" y="7041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3" name="Gerader Verbinder 382"/>
          <p:cNvSpPr/>
          <p:nvPr/>
        </p:nvSpPr>
        <p:spPr>
          <a:xfrm flipV="1">
            <a:off x="11210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4" name="Gerader Verbinder 383"/>
          <p:cNvSpPr/>
          <p:nvPr/>
        </p:nvSpPr>
        <p:spPr>
          <a:xfrm flipV="1">
            <a:off x="14720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5" name="Gerader Verbinder 384"/>
          <p:cNvSpPr/>
          <p:nvPr/>
        </p:nvSpPr>
        <p:spPr>
          <a:xfrm flipV="1">
            <a:off x="18226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6" name="Gerader Verbinder 385"/>
          <p:cNvSpPr/>
          <p:nvPr/>
        </p:nvSpPr>
        <p:spPr>
          <a:xfrm flipV="1">
            <a:off x="21733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7" name="Gerader Verbinder 386"/>
          <p:cNvSpPr/>
          <p:nvPr/>
        </p:nvSpPr>
        <p:spPr>
          <a:xfrm flipV="1">
            <a:off x="25239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8" name="Gerader Verbinder 387"/>
          <p:cNvSpPr/>
          <p:nvPr/>
        </p:nvSpPr>
        <p:spPr>
          <a:xfrm flipV="1">
            <a:off x="28746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89" name="Gerader Verbinder 388"/>
          <p:cNvSpPr/>
          <p:nvPr/>
        </p:nvSpPr>
        <p:spPr>
          <a:xfrm flipV="1">
            <a:off x="32256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90" name="Gerader Verbinder 389"/>
          <p:cNvSpPr/>
          <p:nvPr/>
        </p:nvSpPr>
        <p:spPr>
          <a:xfrm flipV="1">
            <a:off x="35762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91" name="Gerader Verbinder 390"/>
          <p:cNvSpPr/>
          <p:nvPr/>
        </p:nvSpPr>
        <p:spPr>
          <a:xfrm flipV="1">
            <a:off x="39268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92" name="Gerader Verbinder 391"/>
          <p:cNvSpPr/>
          <p:nvPr/>
        </p:nvSpPr>
        <p:spPr>
          <a:xfrm flipV="1">
            <a:off x="42775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393" name="Rechteck 392"/>
          <p:cNvSpPr/>
          <p:nvPr/>
        </p:nvSpPr>
        <p:spPr>
          <a:xfrm>
            <a:off x="806760" y="66564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3</a:t>
            </a:r>
            <a:endParaRPr lang="de-CH" sz="750" b="0" u="none" strike="noStrike" noProof="0" dirty="0">
              <a:solidFill>
                <a:srgbClr val="000000"/>
              </a:solidFill>
              <a:uFillTx/>
              <a:latin typeface="Arial"/>
            </a:endParaRPr>
          </a:p>
        </p:txBody>
      </p:sp>
      <p:sp>
        <p:nvSpPr>
          <p:cNvPr id="394" name="Rechteck 393"/>
          <p:cNvSpPr/>
          <p:nvPr/>
        </p:nvSpPr>
        <p:spPr>
          <a:xfrm>
            <a:off x="10162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2015</a:t>
            </a:r>
            <a:endParaRPr lang="de-CH" sz="750" b="0" u="none" strike="noStrike" noProof="0" dirty="0">
              <a:solidFill>
                <a:srgbClr val="000000"/>
              </a:solidFill>
              <a:uFillTx/>
              <a:latin typeface="Arial"/>
            </a:endParaRPr>
          </a:p>
        </p:txBody>
      </p:sp>
      <p:sp>
        <p:nvSpPr>
          <p:cNvPr id="395" name="Rechteck 394"/>
          <p:cNvSpPr/>
          <p:nvPr/>
        </p:nvSpPr>
        <p:spPr>
          <a:xfrm>
            <a:off x="13669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2016</a:t>
            </a:r>
            <a:endParaRPr lang="de-CH" sz="750" b="0" u="none" strike="noStrike" noProof="0" dirty="0">
              <a:solidFill>
                <a:srgbClr val="000000"/>
              </a:solidFill>
              <a:uFillTx/>
              <a:latin typeface="Arial"/>
            </a:endParaRPr>
          </a:p>
        </p:txBody>
      </p:sp>
      <p:sp>
        <p:nvSpPr>
          <p:cNvPr id="396" name="Rechteck 395"/>
          <p:cNvSpPr/>
          <p:nvPr/>
        </p:nvSpPr>
        <p:spPr>
          <a:xfrm>
            <a:off x="17175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2017</a:t>
            </a:r>
            <a:endParaRPr lang="de-CH" sz="750" b="0" u="none" strike="noStrike" noProof="0" dirty="0">
              <a:solidFill>
                <a:srgbClr val="000000"/>
              </a:solidFill>
              <a:uFillTx/>
              <a:latin typeface="Arial"/>
            </a:endParaRPr>
          </a:p>
        </p:txBody>
      </p:sp>
      <p:sp>
        <p:nvSpPr>
          <p:cNvPr id="397" name="Rechteck 396"/>
          <p:cNvSpPr/>
          <p:nvPr/>
        </p:nvSpPr>
        <p:spPr>
          <a:xfrm>
            <a:off x="20682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2018</a:t>
            </a:r>
            <a:endParaRPr lang="de-CH" sz="750" b="0" u="none" strike="noStrike" noProof="0" dirty="0">
              <a:solidFill>
                <a:srgbClr val="000000"/>
              </a:solidFill>
              <a:uFillTx/>
              <a:latin typeface="Arial"/>
            </a:endParaRPr>
          </a:p>
        </p:txBody>
      </p:sp>
      <p:sp>
        <p:nvSpPr>
          <p:cNvPr id="398" name="Rechteck 397"/>
          <p:cNvSpPr/>
          <p:nvPr/>
        </p:nvSpPr>
        <p:spPr>
          <a:xfrm>
            <a:off x="24188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2019</a:t>
            </a:r>
            <a:endParaRPr lang="de-CH" sz="750" b="0" u="none" strike="noStrike" noProof="0" dirty="0">
              <a:solidFill>
                <a:srgbClr val="000000"/>
              </a:solidFill>
              <a:uFillTx/>
              <a:latin typeface="Arial"/>
            </a:endParaRPr>
          </a:p>
        </p:txBody>
      </p:sp>
      <p:sp>
        <p:nvSpPr>
          <p:cNvPr id="399" name="Rechteck 398"/>
          <p:cNvSpPr/>
          <p:nvPr/>
        </p:nvSpPr>
        <p:spPr>
          <a:xfrm>
            <a:off x="27694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2020</a:t>
            </a:r>
            <a:endParaRPr lang="de-CH" sz="750" b="0" u="none" strike="noStrike" noProof="0" dirty="0">
              <a:solidFill>
                <a:srgbClr val="000000"/>
              </a:solidFill>
              <a:uFillTx/>
              <a:latin typeface="Arial"/>
            </a:endParaRPr>
          </a:p>
        </p:txBody>
      </p:sp>
      <p:sp>
        <p:nvSpPr>
          <p:cNvPr id="400" name="Rechteck 399"/>
          <p:cNvSpPr/>
          <p:nvPr/>
        </p:nvSpPr>
        <p:spPr>
          <a:xfrm>
            <a:off x="31208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2021</a:t>
            </a:r>
            <a:endParaRPr lang="de-CH" sz="750" b="0" u="none" strike="noStrike" noProof="0" dirty="0">
              <a:solidFill>
                <a:srgbClr val="000000"/>
              </a:solidFill>
              <a:uFillTx/>
              <a:latin typeface="Arial"/>
            </a:endParaRPr>
          </a:p>
        </p:txBody>
      </p:sp>
      <p:sp>
        <p:nvSpPr>
          <p:cNvPr id="401" name="Rechteck 400"/>
          <p:cNvSpPr/>
          <p:nvPr/>
        </p:nvSpPr>
        <p:spPr>
          <a:xfrm>
            <a:off x="34714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2022</a:t>
            </a:r>
            <a:endParaRPr lang="de-CH" sz="750" b="0" u="none" strike="noStrike" noProof="0" dirty="0">
              <a:solidFill>
                <a:srgbClr val="000000"/>
              </a:solidFill>
              <a:uFillTx/>
              <a:latin typeface="Arial"/>
            </a:endParaRPr>
          </a:p>
        </p:txBody>
      </p:sp>
      <p:sp>
        <p:nvSpPr>
          <p:cNvPr id="402" name="Rechteck 401"/>
          <p:cNvSpPr/>
          <p:nvPr/>
        </p:nvSpPr>
        <p:spPr>
          <a:xfrm>
            <a:off x="38221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2023</a:t>
            </a:r>
            <a:endParaRPr lang="de-CH" sz="750" b="0" u="none" strike="noStrike" noProof="0" dirty="0">
              <a:solidFill>
                <a:srgbClr val="000000"/>
              </a:solidFill>
              <a:uFillTx/>
              <a:latin typeface="Arial"/>
            </a:endParaRPr>
          </a:p>
        </p:txBody>
      </p:sp>
      <p:sp>
        <p:nvSpPr>
          <p:cNvPr id="403" name="Rechteck 402"/>
          <p:cNvSpPr/>
          <p:nvPr/>
        </p:nvSpPr>
        <p:spPr>
          <a:xfrm>
            <a:off x="417276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2024</a:t>
            </a:r>
            <a:endParaRPr lang="de-CH" sz="750" b="0" u="none" strike="noStrike" noProof="0" dirty="0">
              <a:solidFill>
                <a:srgbClr val="000000"/>
              </a:solidFill>
              <a:uFillTx/>
              <a:latin typeface="Arial"/>
            </a:endParaRPr>
          </a:p>
        </p:txBody>
      </p:sp>
      <p:sp>
        <p:nvSpPr>
          <p:cNvPr id="404" name="Rechteck 403"/>
          <p:cNvSpPr/>
          <p:nvPr/>
        </p:nvSpPr>
        <p:spPr>
          <a:xfrm>
            <a:off x="2588040" y="2591280"/>
            <a:ext cx="2210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Jahr</a:t>
            </a:r>
            <a:endParaRPr lang="de-CH" sz="910" b="0" u="none" strike="noStrike" noProof="0" dirty="0">
              <a:solidFill>
                <a:srgbClr val="000000"/>
              </a:solidFill>
              <a:uFillTx/>
              <a:latin typeface="Arial"/>
            </a:endParaRPr>
          </a:p>
        </p:txBody>
      </p:sp>
      <p:sp>
        <p:nvSpPr>
          <p:cNvPr id="405" name="Freihandform: Form 404"/>
          <p:cNvSpPr/>
          <p:nvPr/>
        </p:nvSpPr>
        <p:spPr>
          <a:xfrm>
            <a:off x="4602960" y="1077480"/>
            <a:ext cx="483120" cy="820440"/>
          </a:xfrm>
          <a:custGeom>
            <a:avLst/>
            <a:gdLst>
              <a:gd name="textAreaLeft" fmla="*/ 0 w 483120"/>
              <a:gd name="textAreaRight" fmla="*/ 488160 w 483120"/>
              <a:gd name="textAreaTop" fmla="*/ 0 h 820440"/>
              <a:gd name="textAreaBottom" fmla="*/ 825480 h 820440"/>
            </a:gdLst>
            <a:ahLst/>
            <a:cxnLst/>
            <a:rect l="textAreaLeft" t="textAreaTop" r="textAreaRight" b="textAreaBottom"/>
            <a:pathLst>
              <a:path w="1356" h="2293">
                <a:moveTo>
                  <a:pt x="0" y="2293"/>
                </a:moveTo>
                <a:lnTo>
                  <a:pt x="1356" y="2293"/>
                </a:lnTo>
                <a:lnTo>
                  <a:pt x="1356" y="0"/>
                </a:lnTo>
                <a:lnTo>
                  <a:pt x="0" y="0"/>
                </a:lnTo>
                <a:lnTo>
                  <a:pt x="0" y="2293"/>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406" name="Rechteck 405"/>
          <p:cNvSpPr/>
          <p:nvPr/>
        </p:nvSpPr>
        <p:spPr>
          <a:xfrm rot="16200000">
            <a:off x="-36360" y="1434600"/>
            <a:ext cx="152136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Nettoschulden I (in Mia. CHF)</a:t>
            </a:r>
            <a:endParaRPr lang="de-CH" sz="910" b="0" u="none" strike="noStrike" noProof="0" dirty="0">
              <a:solidFill>
                <a:srgbClr val="000000"/>
              </a:solidFill>
              <a:uFillTx/>
              <a:latin typeface="Arial"/>
            </a:endParaRPr>
          </a:p>
        </p:txBody>
      </p:sp>
      <p:sp>
        <p:nvSpPr>
          <p:cNvPr id="407" name="Freihandform: Form 406"/>
          <p:cNvSpPr/>
          <p:nvPr/>
        </p:nvSpPr>
        <p:spPr>
          <a:xfrm>
            <a:off x="4660560" y="13010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408" name="Freihandform: Form 407"/>
          <p:cNvSpPr/>
          <p:nvPr/>
        </p:nvSpPr>
        <p:spPr>
          <a:xfrm>
            <a:off x="4668120" y="13082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208CC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09" name="Freihandform: Form 408"/>
          <p:cNvSpPr/>
          <p:nvPr/>
        </p:nvSpPr>
        <p:spPr>
          <a:xfrm>
            <a:off x="4660560" y="148248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410" name="Freihandform: Form 409"/>
          <p:cNvSpPr/>
          <p:nvPr/>
        </p:nvSpPr>
        <p:spPr>
          <a:xfrm>
            <a:off x="4668120" y="148968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11" name="Freihandform: Form 410"/>
          <p:cNvSpPr/>
          <p:nvPr/>
        </p:nvSpPr>
        <p:spPr>
          <a:xfrm>
            <a:off x="4660560" y="16639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412" name="Freihandform: Form 411"/>
          <p:cNvSpPr/>
          <p:nvPr/>
        </p:nvSpPr>
        <p:spPr>
          <a:xfrm>
            <a:off x="4668120" y="16711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13" name="Rechteck 412"/>
          <p:cNvSpPr/>
          <p:nvPr/>
        </p:nvSpPr>
        <p:spPr>
          <a:xfrm>
            <a:off x="4660920" y="1141920"/>
            <a:ext cx="36288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Kanton</a:t>
            </a:r>
            <a:endParaRPr lang="de-CH" sz="910" b="0" u="none" strike="noStrike" noProof="0" dirty="0">
              <a:solidFill>
                <a:srgbClr val="000000"/>
              </a:solidFill>
              <a:uFillTx/>
              <a:latin typeface="Arial"/>
            </a:endParaRPr>
          </a:p>
        </p:txBody>
      </p:sp>
      <p:sp>
        <p:nvSpPr>
          <p:cNvPr id="414" name="Rechteck 413"/>
          <p:cNvSpPr/>
          <p:nvPr/>
        </p:nvSpPr>
        <p:spPr>
          <a:xfrm>
            <a:off x="4899960" y="1352880"/>
            <a:ext cx="1321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AG</a:t>
            </a:r>
            <a:endParaRPr lang="de-CH" sz="750" b="0" u="none" strike="noStrike" noProof="0" dirty="0">
              <a:solidFill>
                <a:srgbClr val="000000"/>
              </a:solidFill>
              <a:uFillTx/>
              <a:latin typeface="Arial"/>
            </a:endParaRPr>
          </a:p>
        </p:txBody>
      </p:sp>
      <p:sp>
        <p:nvSpPr>
          <p:cNvPr id="415" name="Rechteck 414"/>
          <p:cNvSpPr/>
          <p:nvPr/>
        </p:nvSpPr>
        <p:spPr>
          <a:xfrm>
            <a:off x="4899960" y="1534320"/>
            <a:ext cx="1112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BL</a:t>
            </a:r>
            <a:endParaRPr lang="de-CH" sz="750" b="0" u="none" strike="noStrike" noProof="0" dirty="0">
              <a:solidFill>
                <a:srgbClr val="000000"/>
              </a:solidFill>
              <a:uFillTx/>
              <a:latin typeface="Arial"/>
            </a:endParaRPr>
          </a:p>
        </p:txBody>
      </p:sp>
      <p:sp>
        <p:nvSpPr>
          <p:cNvPr id="416" name="Rechteck 415"/>
          <p:cNvSpPr/>
          <p:nvPr/>
        </p:nvSpPr>
        <p:spPr>
          <a:xfrm>
            <a:off x="4899960" y="1715760"/>
            <a:ext cx="1216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BS</a:t>
            </a:r>
            <a:endParaRPr lang="de-CH" sz="750" b="0" u="none" strike="noStrike" noProof="0" dirty="0">
              <a:solidFill>
                <a:srgbClr val="000000"/>
              </a:solidFill>
              <a:uFillTx/>
              <a:latin typeface="Arial"/>
            </a:endParaRPr>
          </a:p>
        </p:txBody>
      </p:sp>
      <p:sp>
        <p:nvSpPr>
          <p:cNvPr id="417" name="Rechteck 416"/>
          <p:cNvSpPr/>
          <p:nvPr/>
        </p:nvSpPr>
        <p:spPr>
          <a:xfrm>
            <a:off x="957240" y="2961720"/>
            <a:ext cx="384120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Daten: Jahresrechnungen der Kantone. Nettoschulden I für AG für 2015, 2016, 2024 nicht auffindbar.</a:t>
            </a:r>
            <a:endParaRPr lang="de-CH" sz="600" b="0" u="none" strike="noStrike" noProof="0" dirty="0">
              <a:solidFill>
                <a:srgbClr val="000000"/>
              </a:solidFill>
              <a:uFillTx/>
              <a:latin typeface="Arial"/>
            </a:endParaRPr>
          </a:p>
        </p:txBody>
      </p:sp>
      <p:sp>
        <p:nvSpPr>
          <p:cNvPr id="418"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Nettoschulden I Jahresrechnungen 2015-2024</a:t>
            </a:r>
            <a:endParaRPr lang="de-CH" sz="1200" b="0" u="none" strike="noStrike" noProof="0" dirty="0">
              <a:solidFill>
                <a:srgbClr val="000000"/>
              </a:solidFill>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Begehrlichkeiten und Herausforderungen</a:t>
            </a:r>
            <a:endParaRPr lang="de-CH" sz="1200" b="0" u="none" strike="noStrike" noProof="0" dirty="0">
              <a:solidFill>
                <a:srgbClr val="000000"/>
              </a:solidFill>
              <a:uFillTx/>
              <a:latin typeface="Arial"/>
            </a:endParaRPr>
          </a:p>
        </p:txBody>
      </p:sp>
      <p:sp>
        <p:nvSpPr>
          <p:cNvPr id="429" name="PlaceHolder 2"/>
          <p:cNvSpPr>
            <a:spLocks noGrp="1"/>
          </p:cNvSpPr>
          <p:nvPr>
            <p:ph/>
          </p:nvPr>
        </p:nvSpPr>
        <p:spPr>
          <a:xfrm>
            <a:off x="296921" y="552322"/>
            <a:ext cx="5125117" cy="2350438"/>
          </a:xfrm>
          <a:prstGeom prst="rect">
            <a:avLst/>
          </a:prstGeom>
          <a:noFill/>
          <a:ln w="0">
            <a:noFill/>
          </a:ln>
        </p:spPr>
        <p:txBody>
          <a:bodyPr lIns="0" tIns="0" rIns="0" bIns="0" anchor="t">
            <a:noAutofit/>
          </a:bodyPr>
          <a:lstStyle/>
          <a:p>
            <a:pPr marL="288000" indent="-144000">
              <a:lnSpc>
                <a:spcPct val="115000"/>
              </a:lnSpc>
              <a:spcAft>
                <a:spcPts val="283"/>
              </a:spcAft>
              <a:buClr>
                <a:srgbClr val="000000"/>
              </a:buClr>
              <a:buSzPct val="45000"/>
              <a:buFont typeface="Wingdings" charset="2"/>
              <a:buChar char=""/>
            </a:pPr>
            <a:r>
              <a:rPr lang="de-CH" sz="1200" b="0" u="none" strike="noStrike" noProof="0" dirty="0">
                <a:solidFill>
                  <a:srgbClr val="000000"/>
                </a:solidFill>
                <a:uFillTx/>
                <a:latin typeface="Fira Sans Book"/>
              </a:rPr>
              <a:t>«Gebührenfreie Kitas für alle Familien»</a:t>
            </a:r>
            <a:br>
              <a:rPr lang="de-CH" sz="1200" b="0" u="none" strike="noStrike" noProof="0" dirty="0">
                <a:solidFill>
                  <a:srgbClr val="000000"/>
                </a:solidFill>
                <a:uFillTx/>
                <a:latin typeface="Fira Sans Book"/>
              </a:rPr>
            </a:br>
            <a:r>
              <a:rPr lang="de-CH" sz="1200" b="0" u="none" strike="noStrike" noProof="0" dirty="0">
                <a:solidFill>
                  <a:srgbClr val="000000"/>
                </a:solidFill>
                <a:uFillTx/>
                <a:latin typeface="Fira Sans Book"/>
              </a:rPr>
              <a:t>bis 172 Mio. CHF jährlich</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0" u="none" strike="noStrike" noProof="0" dirty="0">
                <a:solidFill>
                  <a:srgbClr val="000000"/>
                </a:solidFill>
                <a:uFillTx/>
                <a:latin typeface="Fira Sans Book"/>
              </a:rPr>
              <a:t>«Prämienabzug für alle»</a:t>
            </a:r>
            <a:br>
              <a:rPr lang="de-CH" sz="1200" b="0" u="none" strike="noStrike" noProof="0" dirty="0">
                <a:solidFill>
                  <a:srgbClr val="000000"/>
                </a:solidFill>
                <a:uFillTx/>
                <a:latin typeface="Fira Sans Book"/>
              </a:rPr>
            </a:br>
            <a:r>
              <a:rPr lang="de-CH" sz="1200" b="0" u="none" strike="noStrike" noProof="0" dirty="0">
                <a:solidFill>
                  <a:srgbClr val="000000"/>
                </a:solidFill>
                <a:uFillTx/>
                <a:latin typeface="Fira Sans Book"/>
              </a:rPr>
              <a:t>bis 90 Mio. CHF jährlich</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0" u="none" strike="noStrike" noProof="0" dirty="0">
                <a:solidFill>
                  <a:srgbClr val="000000"/>
                </a:solidFill>
                <a:uFillTx/>
                <a:latin typeface="Fira Sans Book"/>
              </a:rPr>
              <a:t>«Gemeindeinitiative für eine Teilrevision des Finanzausgleichsgesetzes»</a:t>
            </a:r>
            <a:br>
              <a:rPr lang="de-CH" sz="1200" noProof="0" dirty="0"/>
            </a:br>
            <a:r>
              <a:rPr lang="de-CH" sz="1200" b="0" u="none" strike="noStrike" noProof="0" dirty="0">
                <a:solidFill>
                  <a:srgbClr val="000000"/>
                </a:solidFill>
                <a:uFillTx/>
                <a:latin typeface="Fira Sans Book"/>
              </a:rPr>
              <a:t>7 bis 13 Mio. CHF von 2027 bis 2034</a:t>
            </a:r>
            <a:endParaRPr lang="de-CH" sz="1200" b="0" u="none" strike="noStrike" noProof="0" dirty="0">
              <a:solidFill>
                <a:srgbClr val="000000"/>
              </a:solidFill>
              <a:uFillTx/>
              <a:latin typeface="Arial"/>
            </a:endParaRPr>
          </a:p>
          <a:p>
            <a:pPr marL="288000" indent="-144000">
              <a:lnSpc>
                <a:spcPct val="115000"/>
              </a:lnSpc>
              <a:spcAft>
                <a:spcPts val="283"/>
              </a:spcAft>
              <a:buClr>
                <a:srgbClr val="000000"/>
              </a:buClr>
              <a:buSzPct val="45000"/>
              <a:buFont typeface="Wingdings" charset="2"/>
              <a:buChar char=""/>
            </a:pPr>
            <a:r>
              <a:rPr lang="de-CH" sz="1200" b="0" u="none" strike="noStrike" noProof="0" dirty="0">
                <a:solidFill>
                  <a:srgbClr val="000000"/>
                </a:solidFill>
                <a:uFillTx/>
                <a:latin typeface="Fira Sans Book"/>
              </a:rPr>
              <a:t>Gemeinden kämpfen mit steigenden Kosten APH und KESB</a:t>
            </a:r>
          </a:p>
          <a:p>
            <a:pPr marL="288000" indent="-144000">
              <a:lnSpc>
                <a:spcPct val="115000"/>
              </a:lnSpc>
              <a:spcAft>
                <a:spcPts val="283"/>
              </a:spcAft>
              <a:buClr>
                <a:srgbClr val="000000"/>
              </a:buClr>
              <a:buSzPct val="45000"/>
              <a:buFont typeface="Wingdings" charset="2"/>
              <a:buChar char=""/>
            </a:pPr>
            <a:r>
              <a:rPr lang="de-CH" sz="1200" noProof="0" dirty="0">
                <a:solidFill>
                  <a:srgbClr val="000000"/>
                </a:solidFill>
                <a:latin typeface="Fira Sans Book"/>
              </a:rPr>
              <a:t>S</a:t>
            </a:r>
            <a:r>
              <a:rPr lang="de-CH" sz="1200" b="0" u="none" strike="noStrike" noProof="0" dirty="0">
                <a:solidFill>
                  <a:srgbClr val="000000"/>
                </a:solidFill>
                <a:uFillTx/>
                <a:latin typeface="Fira Sans Book"/>
              </a:rPr>
              <a:t>tark wachsende Gemeinden kämpfen mit explodierenden Kosten</a:t>
            </a:r>
            <a:br>
              <a:rPr lang="de-CH" sz="1200" b="0" u="none" strike="noStrike" noProof="0" dirty="0">
                <a:solidFill>
                  <a:srgbClr val="000000"/>
                </a:solidFill>
                <a:uFillTx/>
                <a:latin typeface="Fira Sans Book"/>
              </a:rPr>
            </a:br>
            <a:r>
              <a:rPr lang="de-CH" sz="1200" b="0" u="none" strike="noStrike" noProof="0" dirty="0">
                <a:solidFill>
                  <a:srgbClr val="000000"/>
                </a:solidFill>
                <a:uFillTx/>
                <a:latin typeface="Fira Sans Book"/>
              </a:rPr>
              <a:t>bei den Schulen</a:t>
            </a:r>
            <a:endParaRPr lang="de-CH" sz="1200" b="0" u="none" strike="noStrike" noProof="0" dirty="0">
              <a:solidFill>
                <a:srgbClr val="000000"/>
              </a:solidFill>
              <a:uFillTx/>
              <a:latin typeface="Arial"/>
            </a:endParaRPr>
          </a:p>
          <a:p>
            <a:pPr indent="0">
              <a:lnSpc>
                <a:spcPct val="115000"/>
              </a:lnSpc>
              <a:spcAft>
                <a:spcPts val="283"/>
              </a:spcAft>
              <a:buNone/>
              <a:tabLst>
                <a:tab pos="0" algn="l"/>
              </a:tabLst>
            </a:pPr>
            <a:r>
              <a:rPr lang="de-CH" sz="1200" b="0" u="none" strike="noStrike" noProof="0" dirty="0">
                <a:solidFill>
                  <a:srgbClr val="000000"/>
                </a:solidFill>
                <a:uFillTx/>
                <a:latin typeface="Fira Sans Book"/>
              </a:rPr>
              <a:t>... und so weiter, und so fort ...</a:t>
            </a:r>
            <a:endParaRPr lang="de-CH" sz="1200" b="0" u="none" strike="noStrike" noProof="0" dirty="0">
              <a:solidFill>
                <a:srgbClr val="000000"/>
              </a:solidFill>
              <a:uFillTx/>
              <a:latin typeface="Arial"/>
            </a:endParaRPr>
          </a:p>
        </p:txBody>
      </p:sp>
      <p:sp>
        <p:nvSpPr>
          <p:cNvPr id="430" name="Rechteck 429"/>
          <p:cNvSpPr/>
          <p:nvPr/>
        </p:nvSpPr>
        <p:spPr>
          <a:xfrm>
            <a:off x="1047600" y="3016800"/>
            <a:ext cx="3660480" cy="26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de-CH" sz="600" b="0" u="none" strike="noStrike" noProof="0" dirty="0">
                <a:solidFill>
                  <a:srgbClr val="000000"/>
                </a:solidFill>
                <a:uFillTx/>
                <a:latin typeface="Fira Sans Book"/>
                <a:ea typeface="FiraSans-Book-Identity-H"/>
              </a:rPr>
              <a:t>Quelle: Aufgaben- und Finanzplan 2025-2028, Unterlagen Initiativkomitee IG Gebergemeinden</a:t>
            </a:r>
            <a:endParaRPr lang="de-CH" sz="600" b="0" u="none" strike="noStrike" noProof="0" dirty="0">
              <a:solidFill>
                <a:srgbClr val="000000"/>
              </a:solidFill>
              <a:uFillTx/>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Freihandform: Form 430"/>
          <p:cNvSpPr/>
          <p:nvPr/>
        </p:nvSpPr>
        <p:spPr>
          <a:xfrm>
            <a:off x="0" y="0"/>
            <a:ext cx="5755680" cy="3235320"/>
          </a:xfrm>
          <a:custGeom>
            <a:avLst/>
            <a:gdLst>
              <a:gd name="textAreaLeft" fmla="*/ 0 w 5755680"/>
              <a:gd name="textAreaRight" fmla="*/ 5760720 w 5755680"/>
              <a:gd name="textAreaTop" fmla="*/ 0 h 3235320"/>
              <a:gd name="textAreaBottom" fmla="*/ 3240360 h 3235320"/>
            </a:gdLst>
            <a:ahLst/>
            <a:cxnLst/>
            <a:rect l="textAreaLeft" t="textAreaTop" r="textAreaRight" b="textAreaBottom"/>
            <a:pathLst>
              <a:path w="16000" h="9001">
                <a:moveTo>
                  <a:pt x="0" y="9001"/>
                </a:moveTo>
                <a:lnTo>
                  <a:pt x="16000" y="9001"/>
                </a:lnTo>
                <a:lnTo>
                  <a:pt x="16000" y="0"/>
                </a:lnTo>
                <a:lnTo>
                  <a:pt x="0" y="0"/>
                </a:lnTo>
                <a:lnTo>
                  <a:pt x="0" y="9001"/>
                </a:lnTo>
                <a:close/>
              </a:path>
            </a:pathLst>
          </a:custGeom>
          <a:solidFill>
            <a:srgbClr val="0056A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32" name="Rechteck 431"/>
          <p:cNvSpPr/>
          <p:nvPr/>
        </p:nvSpPr>
        <p:spPr>
          <a:xfrm>
            <a:off x="288720" y="1085040"/>
            <a:ext cx="5178960" cy="1066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de-CH" sz="1430" b="1" u="none" strike="noStrike" noProof="0" dirty="0">
                <a:solidFill>
                  <a:srgbClr val="FAFAFA"/>
                </a:solidFill>
                <a:uFillTx/>
                <a:latin typeface="Fira Sans SemiBold"/>
                <a:ea typeface="FiraSans-Semi"/>
              </a:rPr>
              <a:t>Warum eine Gemeindeinitiative?</a:t>
            </a:r>
            <a:endParaRPr lang="de-CH" sz="1430" b="0" u="none" strike="noStrike" noProof="0" dirty="0">
              <a:solidFill>
                <a:srgbClr val="000000"/>
              </a:solidFill>
              <a:uFillTx/>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Spar- und Entlastungspaket klammert «grosse Brocken» aus</a:t>
            </a:r>
            <a:endParaRPr lang="de-CH" sz="1200" b="0" u="none" strike="noStrike" noProof="0" dirty="0">
              <a:solidFill>
                <a:srgbClr val="000000"/>
              </a:solidFill>
              <a:uFillTx/>
              <a:latin typeface="Arial"/>
            </a:endParaRPr>
          </a:p>
        </p:txBody>
      </p:sp>
      <p:sp>
        <p:nvSpPr>
          <p:cNvPr id="434" name="PlaceHolder 2"/>
          <p:cNvSpPr>
            <a:spLocks noGrp="1"/>
          </p:cNvSpPr>
          <p:nvPr>
            <p:ph/>
          </p:nvPr>
        </p:nvSpPr>
        <p:spPr>
          <a:xfrm>
            <a:off x="290245" y="582906"/>
            <a:ext cx="5178960" cy="2074276"/>
          </a:xfrm>
          <a:prstGeom prst="rect">
            <a:avLst/>
          </a:prstGeom>
          <a:noFill/>
          <a:ln w="0">
            <a:noFill/>
          </a:ln>
        </p:spPr>
        <p:txBody>
          <a:bodyPr lIns="0" tIns="0" rIns="0" bIns="0" anchor="t">
            <a:normAutofit/>
          </a:bodyPr>
          <a:lstStyle/>
          <a:p>
            <a:pPr indent="0">
              <a:lnSpc>
                <a:spcPct val="115000"/>
              </a:lnSpc>
              <a:spcAft>
                <a:spcPts val="567"/>
              </a:spcAft>
              <a:buNone/>
              <a:tabLst>
                <a:tab pos="0" algn="l"/>
              </a:tabLst>
            </a:pPr>
            <a:r>
              <a:rPr lang="de-CH" sz="1200" b="0" u="none" strike="noStrike" noProof="0" dirty="0">
                <a:solidFill>
                  <a:srgbClr val="000000"/>
                </a:solidFill>
                <a:uFillTx/>
                <a:latin typeface="Fira Sans Book"/>
              </a:rPr>
              <a:t>Grosses Sparpotential</a:t>
            </a:r>
            <a:endParaRPr lang="de-CH" sz="1200" noProof="0" dirty="0">
              <a:solidFill>
                <a:srgbClr val="000000"/>
              </a:solidFill>
              <a:latin typeface="Fira Sans Book"/>
            </a:endParaRPr>
          </a:p>
          <a:p>
            <a:pPr indent="0">
              <a:lnSpc>
                <a:spcPct val="115000"/>
              </a:lnSpc>
              <a:spcAft>
                <a:spcPts val="567"/>
              </a:spcAft>
              <a:buNone/>
              <a:tabLst>
                <a:tab pos="0" algn="l"/>
              </a:tabLst>
            </a:pPr>
            <a:r>
              <a:rPr lang="de-CH" sz="1200" b="0" u="none" strike="noStrike" noProof="0" dirty="0">
                <a:solidFill>
                  <a:srgbClr val="000000"/>
                </a:solidFill>
                <a:uFillTx/>
                <a:latin typeface="Fira Sans Book"/>
              </a:rPr>
              <a:t>«Vertrag zwischen den Kantonen Basel-Landschaft und Basel-Stadt über die gemeinsame Trägerschaft der Universität Basel»</a:t>
            </a:r>
            <a:endParaRPr lang="de-CH" sz="1200" b="0" u="none" strike="noStrike" noProof="0" dirty="0">
              <a:solidFill>
                <a:srgbClr val="000000"/>
              </a:solidFill>
              <a:uFillTx/>
              <a:latin typeface="Arial"/>
            </a:endParaRPr>
          </a:p>
          <a:p>
            <a:pPr marL="288000" indent="-144000">
              <a:lnSpc>
                <a:spcPct val="115000"/>
              </a:lnSpc>
              <a:spcAft>
                <a:spcPts val="567"/>
              </a:spcAft>
              <a:buClr>
                <a:srgbClr val="000000"/>
              </a:buClr>
              <a:buSzPct val="45000"/>
              <a:buFont typeface="Wingdings" charset="2"/>
              <a:buChar char=""/>
              <a:tabLst>
                <a:tab pos="0" algn="l"/>
              </a:tabLst>
            </a:pPr>
            <a:r>
              <a:rPr lang="de-CH" sz="1200" noProof="0" dirty="0">
                <a:solidFill>
                  <a:srgbClr val="000000"/>
                </a:solidFill>
                <a:latin typeface="Fira Sans Book"/>
              </a:rPr>
              <a:t>N</a:t>
            </a:r>
            <a:r>
              <a:rPr lang="de-CH" sz="1200" b="0" u="none" strike="noStrike" noProof="0" dirty="0">
                <a:solidFill>
                  <a:srgbClr val="000000"/>
                </a:solidFill>
                <a:uFillTx/>
                <a:latin typeface="Fira Sans Book"/>
              </a:rPr>
              <a:t>ur Kantone BS und BL bezahlen Vollkosten ihrer Studierenden</a:t>
            </a:r>
            <a:endParaRPr lang="de-CH" sz="1200" b="0" u="none" strike="noStrike" noProof="0" dirty="0">
              <a:solidFill>
                <a:srgbClr val="000000"/>
              </a:solidFill>
              <a:uFillTx/>
              <a:latin typeface="Arial"/>
            </a:endParaRPr>
          </a:p>
          <a:p>
            <a:pPr marL="288000" indent="-144000">
              <a:lnSpc>
                <a:spcPct val="115000"/>
              </a:lnSpc>
              <a:spcAft>
                <a:spcPts val="567"/>
              </a:spcAft>
              <a:buClr>
                <a:srgbClr val="000000"/>
              </a:buClr>
              <a:buSzPct val="45000"/>
              <a:buFont typeface="Wingdings" charset="2"/>
              <a:buChar char=""/>
              <a:tabLst>
                <a:tab pos="0" algn="l"/>
              </a:tabLst>
            </a:pPr>
            <a:r>
              <a:rPr lang="de-CH" sz="1200" noProof="0" dirty="0">
                <a:solidFill>
                  <a:srgbClr val="000000"/>
                </a:solidFill>
                <a:latin typeface="Fira Sans Book"/>
              </a:rPr>
              <a:t>Ü</a:t>
            </a:r>
            <a:r>
              <a:rPr lang="de-CH" sz="1200" b="0" u="none" strike="noStrike" noProof="0" dirty="0">
                <a:solidFill>
                  <a:srgbClr val="000000"/>
                </a:solidFill>
                <a:uFillTx/>
                <a:latin typeface="Fira Sans Book"/>
              </a:rPr>
              <a:t>brige Kantone bezahlen lediglich Beiträge gemäss IUV</a:t>
            </a:r>
            <a:br>
              <a:rPr lang="de-CH" sz="1200" b="0" u="none" strike="noStrike" noProof="0" dirty="0">
                <a:solidFill>
                  <a:srgbClr val="000000"/>
                </a:solidFill>
                <a:uFillTx/>
                <a:latin typeface="Fira Sans Book"/>
              </a:rPr>
            </a:br>
            <a:r>
              <a:rPr lang="de-CH" sz="1200" b="0" u="none" strike="noStrike" noProof="0" dirty="0">
                <a:solidFill>
                  <a:srgbClr val="000000"/>
                </a:solidFill>
                <a:uFillTx/>
                <a:latin typeface="Fira Sans Book"/>
              </a:rPr>
              <a:t>(interkantonale Universitätsvereinbarung)</a:t>
            </a:r>
            <a:endParaRPr lang="de-CH" sz="1200" b="0" u="none" strike="noStrike" noProof="0" dirty="0">
              <a:solidFill>
                <a:srgbClr val="000000"/>
              </a:solidFill>
              <a:uFillTx/>
              <a:latin typeface="Arial"/>
            </a:endParaRPr>
          </a:p>
          <a:p>
            <a:pPr marL="288000" indent="-144000">
              <a:lnSpc>
                <a:spcPct val="115000"/>
              </a:lnSpc>
              <a:spcAft>
                <a:spcPts val="567"/>
              </a:spcAft>
              <a:buClr>
                <a:srgbClr val="000000"/>
              </a:buClr>
              <a:buSzPct val="45000"/>
              <a:buFont typeface="Wingdings" charset="2"/>
              <a:buChar char=""/>
              <a:tabLst>
                <a:tab pos="0" algn="l"/>
              </a:tabLst>
            </a:pPr>
            <a:r>
              <a:rPr lang="de-CH" sz="1200" b="0" u="none" strike="noStrike" noProof="0" dirty="0">
                <a:solidFill>
                  <a:srgbClr val="000000"/>
                </a:solidFill>
                <a:uFillTx/>
                <a:latin typeface="Fira Sans Book"/>
              </a:rPr>
              <a:t>Kantone BS und BL teilen sich Restdefizit</a:t>
            </a:r>
            <a:br>
              <a:rPr lang="de-CH" sz="1200" b="0" u="none" strike="noStrike" noProof="0" dirty="0">
                <a:solidFill>
                  <a:srgbClr val="000000"/>
                </a:solidFill>
                <a:uFillTx/>
                <a:latin typeface="Fira Sans Book"/>
              </a:rPr>
            </a:br>
            <a:r>
              <a:rPr lang="de-CH" sz="1200" b="0" u="none" strike="noStrike" noProof="0" dirty="0">
                <a:solidFill>
                  <a:srgbClr val="000000"/>
                </a:solidFill>
                <a:uFillTx/>
                <a:latin typeface="Fira Sans Book"/>
              </a:rPr>
              <a:t>(B</a:t>
            </a:r>
            <a:r>
              <a:rPr lang="de-CH" sz="1200" noProof="0" dirty="0">
                <a:solidFill>
                  <a:srgbClr val="000000"/>
                </a:solidFill>
                <a:latin typeface="Fira Sans Book"/>
              </a:rPr>
              <a:t>edingt</a:t>
            </a:r>
            <a:r>
              <a:rPr lang="de-CH" sz="1200" b="0" u="none" strike="noStrike" noProof="0" dirty="0">
                <a:solidFill>
                  <a:srgbClr val="000000"/>
                </a:solidFill>
                <a:uFillTx/>
                <a:latin typeface="Fira Sans Book"/>
              </a:rPr>
              <a:t> durch fehlende Beiträge der übrigen Kantone und des Auslands)</a:t>
            </a:r>
            <a:endParaRPr lang="de-CH" sz="1200" b="0" u="none" strike="noStrike" noProof="0" dirty="0">
              <a:solidFill>
                <a:srgbClr val="000000"/>
              </a:solidFill>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Freihandform: Form 980"/>
          <p:cNvSpPr/>
          <p:nvPr/>
        </p:nvSpPr>
        <p:spPr>
          <a:xfrm>
            <a:off x="1068480" y="624240"/>
            <a:ext cx="2193120" cy="1870920"/>
          </a:xfrm>
          <a:custGeom>
            <a:avLst/>
            <a:gdLst>
              <a:gd name="textAreaLeft" fmla="*/ 0 w 2193120"/>
              <a:gd name="textAreaRight" fmla="*/ 2198160 w 2193120"/>
              <a:gd name="textAreaTop" fmla="*/ 0 h 1870920"/>
              <a:gd name="textAreaBottom" fmla="*/ 1875960 h 1870920"/>
            </a:gdLst>
            <a:ahLst/>
            <a:cxnLst/>
            <a:rect l="textAreaLeft" t="textAreaTop" r="textAreaRight" b="textAreaBottom"/>
            <a:pathLst>
              <a:path w="6105" h="5211">
                <a:moveTo>
                  <a:pt x="0" y="5211"/>
                </a:moveTo>
                <a:lnTo>
                  <a:pt x="6105" y="5211"/>
                </a:lnTo>
                <a:lnTo>
                  <a:pt x="6105" y="0"/>
                </a:lnTo>
                <a:lnTo>
                  <a:pt x="0" y="0"/>
                </a:lnTo>
                <a:lnTo>
                  <a:pt x="0" y="52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982" name="Gerader Verbinder 981"/>
          <p:cNvSpPr/>
          <p:nvPr/>
        </p:nvSpPr>
        <p:spPr>
          <a:xfrm>
            <a:off x="1068480" y="2183040"/>
            <a:ext cx="2197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3" name="Gerader Verbinder 982"/>
          <p:cNvSpPr/>
          <p:nvPr/>
        </p:nvSpPr>
        <p:spPr>
          <a:xfrm>
            <a:off x="1068480" y="1720080"/>
            <a:ext cx="2197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4" name="Gerader Verbinder 983"/>
          <p:cNvSpPr/>
          <p:nvPr/>
        </p:nvSpPr>
        <p:spPr>
          <a:xfrm>
            <a:off x="1068480" y="1257120"/>
            <a:ext cx="2197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5" name="Gerader Verbinder 984"/>
          <p:cNvSpPr/>
          <p:nvPr/>
        </p:nvSpPr>
        <p:spPr>
          <a:xfrm>
            <a:off x="1068480" y="793800"/>
            <a:ext cx="219780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6" name="Gerader Verbinder 985"/>
          <p:cNvSpPr/>
          <p:nvPr/>
        </p:nvSpPr>
        <p:spPr>
          <a:xfrm flipV="1">
            <a:off x="1232640" y="624240"/>
            <a:ext cx="360" cy="1875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7" name="Gerader Verbinder 986"/>
          <p:cNvSpPr/>
          <p:nvPr/>
        </p:nvSpPr>
        <p:spPr>
          <a:xfrm flipV="1">
            <a:off x="1855440" y="624240"/>
            <a:ext cx="360" cy="1875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8" name="Gerader Verbinder 987"/>
          <p:cNvSpPr/>
          <p:nvPr/>
        </p:nvSpPr>
        <p:spPr>
          <a:xfrm flipV="1">
            <a:off x="2478600" y="624240"/>
            <a:ext cx="360" cy="1875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89" name="Gerader Verbinder 988"/>
          <p:cNvSpPr/>
          <p:nvPr/>
        </p:nvSpPr>
        <p:spPr>
          <a:xfrm flipV="1">
            <a:off x="3102120" y="624240"/>
            <a:ext cx="360" cy="187560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990" name="Gerader Verbinder 989"/>
          <p:cNvSpPr/>
          <p:nvPr/>
        </p:nvSpPr>
        <p:spPr>
          <a:xfrm>
            <a:off x="1068480" y="2414520"/>
            <a:ext cx="2197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1" name="Gerader Verbinder 990"/>
          <p:cNvSpPr/>
          <p:nvPr/>
        </p:nvSpPr>
        <p:spPr>
          <a:xfrm>
            <a:off x="1068480" y="1951560"/>
            <a:ext cx="2197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2" name="Gerader Verbinder 991"/>
          <p:cNvSpPr/>
          <p:nvPr/>
        </p:nvSpPr>
        <p:spPr>
          <a:xfrm>
            <a:off x="1068480" y="1488600"/>
            <a:ext cx="2197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3" name="Gerader Verbinder 992"/>
          <p:cNvSpPr/>
          <p:nvPr/>
        </p:nvSpPr>
        <p:spPr>
          <a:xfrm>
            <a:off x="1068480" y="1025280"/>
            <a:ext cx="219780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4" name="Gerader Verbinder 993"/>
          <p:cNvSpPr/>
          <p:nvPr/>
        </p:nvSpPr>
        <p:spPr>
          <a:xfrm flipV="1">
            <a:off x="1544040" y="624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5" name="Gerader Verbinder 994"/>
          <p:cNvSpPr/>
          <p:nvPr/>
        </p:nvSpPr>
        <p:spPr>
          <a:xfrm flipV="1">
            <a:off x="2167200" y="624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6" name="Gerader Verbinder 995"/>
          <p:cNvSpPr/>
          <p:nvPr/>
        </p:nvSpPr>
        <p:spPr>
          <a:xfrm flipV="1">
            <a:off x="2790000" y="624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997" name="Freihandform: Form 996"/>
          <p:cNvSpPr/>
          <p:nvPr/>
        </p:nvSpPr>
        <p:spPr>
          <a:xfrm>
            <a:off x="1168200" y="709560"/>
            <a:ext cx="1993320" cy="1700280"/>
          </a:xfrm>
          <a:custGeom>
            <a:avLst/>
            <a:gdLst>
              <a:gd name="textAreaLeft" fmla="*/ 0 w 1993320"/>
              <a:gd name="textAreaRight" fmla="*/ 1998360 w 1993320"/>
              <a:gd name="textAreaTop" fmla="*/ 0 h 1700280"/>
              <a:gd name="textAreaBottom" fmla="*/ 1705320 h 1700280"/>
            </a:gdLst>
            <a:ahLst/>
            <a:cxnLst/>
            <a:rect l="textAreaLeft" t="textAreaTop" r="textAreaRight" b="textAreaBottom"/>
            <a:pathLst>
              <a:path w="5550" h="4737">
                <a:moveTo>
                  <a:pt x="6" y="759"/>
                </a:moveTo>
                <a:lnTo>
                  <a:pt x="12" y="757"/>
                </a:lnTo>
                <a:lnTo>
                  <a:pt x="346" y="631"/>
                </a:lnTo>
                <a:lnTo>
                  <a:pt x="352" y="629"/>
                </a:lnTo>
                <a:lnTo>
                  <a:pt x="357" y="627"/>
                </a:lnTo>
                <a:lnTo>
                  <a:pt x="693" y="508"/>
                </a:lnTo>
                <a:lnTo>
                  <a:pt x="698" y="506"/>
                </a:lnTo>
                <a:lnTo>
                  <a:pt x="704" y="504"/>
                </a:lnTo>
                <a:lnTo>
                  <a:pt x="1039" y="405"/>
                </a:lnTo>
                <a:lnTo>
                  <a:pt x="1044" y="403"/>
                </a:lnTo>
                <a:lnTo>
                  <a:pt x="1050" y="402"/>
                </a:lnTo>
                <a:lnTo>
                  <a:pt x="1385" y="361"/>
                </a:lnTo>
                <a:lnTo>
                  <a:pt x="1390" y="361"/>
                </a:lnTo>
                <a:lnTo>
                  <a:pt x="1396" y="359"/>
                </a:lnTo>
                <a:lnTo>
                  <a:pt x="1731" y="283"/>
                </a:lnTo>
                <a:lnTo>
                  <a:pt x="1737" y="282"/>
                </a:lnTo>
                <a:lnTo>
                  <a:pt x="1742" y="281"/>
                </a:lnTo>
                <a:lnTo>
                  <a:pt x="2077" y="215"/>
                </a:lnTo>
                <a:lnTo>
                  <a:pt x="2083" y="214"/>
                </a:lnTo>
                <a:lnTo>
                  <a:pt x="2088" y="212"/>
                </a:lnTo>
                <a:lnTo>
                  <a:pt x="2423" y="135"/>
                </a:lnTo>
                <a:lnTo>
                  <a:pt x="2429" y="134"/>
                </a:lnTo>
                <a:lnTo>
                  <a:pt x="2434" y="134"/>
                </a:lnTo>
                <a:lnTo>
                  <a:pt x="2769" y="138"/>
                </a:lnTo>
                <a:lnTo>
                  <a:pt x="2775" y="138"/>
                </a:lnTo>
                <a:lnTo>
                  <a:pt x="2780" y="138"/>
                </a:lnTo>
                <a:lnTo>
                  <a:pt x="3116" y="147"/>
                </a:lnTo>
                <a:lnTo>
                  <a:pt x="3121" y="147"/>
                </a:lnTo>
                <a:lnTo>
                  <a:pt x="3127" y="147"/>
                </a:lnTo>
                <a:lnTo>
                  <a:pt x="3462" y="137"/>
                </a:lnTo>
                <a:lnTo>
                  <a:pt x="3467" y="137"/>
                </a:lnTo>
                <a:lnTo>
                  <a:pt x="3473" y="139"/>
                </a:lnTo>
                <a:lnTo>
                  <a:pt x="3808" y="311"/>
                </a:lnTo>
                <a:lnTo>
                  <a:pt x="3813" y="314"/>
                </a:lnTo>
                <a:lnTo>
                  <a:pt x="3819" y="311"/>
                </a:lnTo>
                <a:lnTo>
                  <a:pt x="4154" y="146"/>
                </a:lnTo>
                <a:lnTo>
                  <a:pt x="4159" y="143"/>
                </a:lnTo>
                <a:lnTo>
                  <a:pt x="4165" y="141"/>
                </a:lnTo>
                <a:lnTo>
                  <a:pt x="4500" y="3"/>
                </a:lnTo>
                <a:lnTo>
                  <a:pt x="4505" y="0"/>
                </a:lnTo>
                <a:lnTo>
                  <a:pt x="4511" y="1"/>
                </a:lnTo>
                <a:lnTo>
                  <a:pt x="4846" y="36"/>
                </a:lnTo>
                <a:lnTo>
                  <a:pt x="4852" y="36"/>
                </a:lnTo>
                <a:lnTo>
                  <a:pt x="4857" y="38"/>
                </a:lnTo>
                <a:lnTo>
                  <a:pt x="5193" y="126"/>
                </a:lnTo>
                <a:lnTo>
                  <a:pt x="5199" y="127"/>
                </a:lnTo>
                <a:lnTo>
                  <a:pt x="5204" y="127"/>
                </a:lnTo>
                <a:lnTo>
                  <a:pt x="5539" y="59"/>
                </a:lnTo>
                <a:lnTo>
                  <a:pt x="5545" y="58"/>
                </a:lnTo>
                <a:lnTo>
                  <a:pt x="5550" y="4737"/>
                </a:lnTo>
                <a:lnTo>
                  <a:pt x="5545" y="3627"/>
                </a:lnTo>
                <a:lnTo>
                  <a:pt x="5539" y="3627"/>
                </a:lnTo>
                <a:lnTo>
                  <a:pt x="5204" y="3622"/>
                </a:lnTo>
                <a:lnTo>
                  <a:pt x="5199" y="3622"/>
                </a:lnTo>
                <a:lnTo>
                  <a:pt x="5193" y="3621"/>
                </a:lnTo>
                <a:lnTo>
                  <a:pt x="4857" y="3568"/>
                </a:lnTo>
                <a:lnTo>
                  <a:pt x="4852" y="3567"/>
                </a:lnTo>
                <a:lnTo>
                  <a:pt x="4846" y="3567"/>
                </a:lnTo>
                <a:lnTo>
                  <a:pt x="4511" y="3552"/>
                </a:lnTo>
                <a:lnTo>
                  <a:pt x="4505" y="3551"/>
                </a:lnTo>
                <a:lnTo>
                  <a:pt x="4500" y="3552"/>
                </a:lnTo>
                <a:lnTo>
                  <a:pt x="4165" y="3560"/>
                </a:lnTo>
                <a:lnTo>
                  <a:pt x="4159" y="3560"/>
                </a:lnTo>
                <a:lnTo>
                  <a:pt x="4154" y="3562"/>
                </a:lnTo>
                <a:lnTo>
                  <a:pt x="3819" y="3639"/>
                </a:lnTo>
                <a:lnTo>
                  <a:pt x="3813" y="3640"/>
                </a:lnTo>
                <a:lnTo>
                  <a:pt x="3808" y="3639"/>
                </a:lnTo>
                <a:lnTo>
                  <a:pt x="3473" y="3579"/>
                </a:lnTo>
                <a:lnTo>
                  <a:pt x="3467" y="3578"/>
                </a:lnTo>
                <a:lnTo>
                  <a:pt x="3462" y="3578"/>
                </a:lnTo>
                <a:lnTo>
                  <a:pt x="3127" y="3542"/>
                </a:lnTo>
                <a:lnTo>
                  <a:pt x="3121" y="3541"/>
                </a:lnTo>
                <a:lnTo>
                  <a:pt x="3116" y="3541"/>
                </a:lnTo>
                <a:lnTo>
                  <a:pt x="2780" y="3553"/>
                </a:lnTo>
                <a:lnTo>
                  <a:pt x="2775" y="3553"/>
                </a:lnTo>
                <a:lnTo>
                  <a:pt x="2769" y="3553"/>
                </a:lnTo>
                <a:lnTo>
                  <a:pt x="2434" y="3544"/>
                </a:lnTo>
                <a:lnTo>
                  <a:pt x="2429" y="3544"/>
                </a:lnTo>
                <a:lnTo>
                  <a:pt x="2423" y="3544"/>
                </a:lnTo>
                <a:lnTo>
                  <a:pt x="2088" y="3548"/>
                </a:lnTo>
                <a:lnTo>
                  <a:pt x="2083" y="3548"/>
                </a:lnTo>
                <a:lnTo>
                  <a:pt x="2077" y="3548"/>
                </a:lnTo>
                <a:lnTo>
                  <a:pt x="1742" y="3594"/>
                </a:lnTo>
                <a:lnTo>
                  <a:pt x="1737" y="3595"/>
                </a:lnTo>
                <a:lnTo>
                  <a:pt x="1731" y="3596"/>
                </a:lnTo>
                <a:lnTo>
                  <a:pt x="1396" y="3623"/>
                </a:lnTo>
                <a:lnTo>
                  <a:pt x="1390" y="3623"/>
                </a:lnTo>
                <a:lnTo>
                  <a:pt x="1385" y="3624"/>
                </a:lnTo>
                <a:lnTo>
                  <a:pt x="1050" y="3646"/>
                </a:lnTo>
                <a:lnTo>
                  <a:pt x="1044" y="3646"/>
                </a:lnTo>
                <a:lnTo>
                  <a:pt x="1039" y="3647"/>
                </a:lnTo>
                <a:lnTo>
                  <a:pt x="704" y="3653"/>
                </a:lnTo>
                <a:lnTo>
                  <a:pt x="698" y="3653"/>
                </a:lnTo>
                <a:lnTo>
                  <a:pt x="693" y="3655"/>
                </a:lnTo>
                <a:lnTo>
                  <a:pt x="357" y="3744"/>
                </a:lnTo>
                <a:lnTo>
                  <a:pt x="352" y="3746"/>
                </a:lnTo>
                <a:lnTo>
                  <a:pt x="346" y="3746"/>
                </a:lnTo>
                <a:lnTo>
                  <a:pt x="12" y="3767"/>
                </a:lnTo>
                <a:lnTo>
                  <a:pt x="6" y="3767"/>
                </a:lnTo>
                <a:lnTo>
                  <a:pt x="0" y="4737"/>
                </a:lnTo>
                <a:lnTo>
                  <a:pt x="6" y="759"/>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98" name="Freihandform: Form 997"/>
          <p:cNvSpPr/>
          <p:nvPr/>
        </p:nvSpPr>
        <p:spPr>
          <a:xfrm>
            <a:off x="1168200" y="1983960"/>
            <a:ext cx="1993320" cy="425880"/>
          </a:xfrm>
          <a:custGeom>
            <a:avLst/>
            <a:gdLst>
              <a:gd name="textAreaLeft" fmla="*/ 0 w 1993320"/>
              <a:gd name="textAreaRight" fmla="*/ 1998360 w 1993320"/>
              <a:gd name="textAreaTop" fmla="*/ 0 h 425880"/>
              <a:gd name="textAreaBottom" fmla="*/ 430920 h 425880"/>
            </a:gdLst>
            <a:ahLst/>
            <a:cxnLst/>
            <a:rect l="textAreaLeft" t="textAreaTop" r="textAreaRight" b="textAreaBottom"/>
            <a:pathLst>
              <a:path w="5550" h="1197">
                <a:moveTo>
                  <a:pt x="6" y="227"/>
                </a:moveTo>
                <a:lnTo>
                  <a:pt x="12" y="227"/>
                </a:lnTo>
                <a:lnTo>
                  <a:pt x="346" y="206"/>
                </a:lnTo>
                <a:lnTo>
                  <a:pt x="352" y="206"/>
                </a:lnTo>
                <a:lnTo>
                  <a:pt x="357" y="204"/>
                </a:lnTo>
                <a:lnTo>
                  <a:pt x="693" y="115"/>
                </a:lnTo>
                <a:lnTo>
                  <a:pt x="698" y="113"/>
                </a:lnTo>
                <a:lnTo>
                  <a:pt x="704" y="113"/>
                </a:lnTo>
                <a:lnTo>
                  <a:pt x="1039" y="107"/>
                </a:lnTo>
                <a:lnTo>
                  <a:pt x="1044" y="106"/>
                </a:lnTo>
                <a:lnTo>
                  <a:pt x="1050" y="106"/>
                </a:lnTo>
                <a:lnTo>
                  <a:pt x="1385" y="84"/>
                </a:lnTo>
                <a:lnTo>
                  <a:pt x="1390" y="83"/>
                </a:lnTo>
                <a:lnTo>
                  <a:pt x="1396" y="83"/>
                </a:lnTo>
                <a:lnTo>
                  <a:pt x="1731" y="55"/>
                </a:lnTo>
                <a:lnTo>
                  <a:pt x="1737" y="54"/>
                </a:lnTo>
                <a:lnTo>
                  <a:pt x="1742" y="53"/>
                </a:lnTo>
                <a:lnTo>
                  <a:pt x="2077" y="7"/>
                </a:lnTo>
                <a:lnTo>
                  <a:pt x="2083" y="7"/>
                </a:lnTo>
                <a:lnTo>
                  <a:pt x="2088" y="7"/>
                </a:lnTo>
                <a:lnTo>
                  <a:pt x="2423" y="3"/>
                </a:lnTo>
                <a:lnTo>
                  <a:pt x="2429" y="3"/>
                </a:lnTo>
                <a:lnTo>
                  <a:pt x="2434" y="3"/>
                </a:lnTo>
                <a:lnTo>
                  <a:pt x="2769" y="12"/>
                </a:lnTo>
                <a:lnTo>
                  <a:pt x="2775" y="12"/>
                </a:lnTo>
                <a:lnTo>
                  <a:pt x="2780" y="12"/>
                </a:lnTo>
                <a:lnTo>
                  <a:pt x="3116" y="0"/>
                </a:lnTo>
                <a:lnTo>
                  <a:pt x="3121" y="0"/>
                </a:lnTo>
                <a:lnTo>
                  <a:pt x="3127" y="1"/>
                </a:lnTo>
                <a:lnTo>
                  <a:pt x="3462" y="37"/>
                </a:lnTo>
                <a:lnTo>
                  <a:pt x="3467" y="37"/>
                </a:lnTo>
                <a:lnTo>
                  <a:pt x="3473" y="38"/>
                </a:lnTo>
                <a:lnTo>
                  <a:pt x="3808" y="99"/>
                </a:lnTo>
                <a:lnTo>
                  <a:pt x="3813" y="100"/>
                </a:lnTo>
                <a:lnTo>
                  <a:pt x="3819" y="99"/>
                </a:lnTo>
                <a:lnTo>
                  <a:pt x="4154" y="21"/>
                </a:lnTo>
                <a:lnTo>
                  <a:pt x="4159" y="19"/>
                </a:lnTo>
                <a:lnTo>
                  <a:pt x="4165" y="19"/>
                </a:lnTo>
                <a:lnTo>
                  <a:pt x="4500" y="11"/>
                </a:lnTo>
                <a:lnTo>
                  <a:pt x="4505" y="10"/>
                </a:lnTo>
                <a:lnTo>
                  <a:pt x="4511" y="11"/>
                </a:lnTo>
                <a:lnTo>
                  <a:pt x="4846" y="26"/>
                </a:lnTo>
                <a:lnTo>
                  <a:pt x="4852" y="26"/>
                </a:lnTo>
                <a:lnTo>
                  <a:pt x="4857" y="27"/>
                </a:lnTo>
                <a:lnTo>
                  <a:pt x="5193" y="81"/>
                </a:lnTo>
                <a:lnTo>
                  <a:pt x="5199" y="82"/>
                </a:lnTo>
                <a:lnTo>
                  <a:pt x="5204" y="82"/>
                </a:lnTo>
                <a:lnTo>
                  <a:pt x="5539" y="87"/>
                </a:lnTo>
                <a:lnTo>
                  <a:pt x="5545" y="87"/>
                </a:lnTo>
                <a:lnTo>
                  <a:pt x="5550" y="1197"/>
                </a:lnTo>
                <a:lnTo>
                  <a:pt x="5545" y="344"/>
                </a:lnTo>
                <a:lnTo>
                  <a:pt x="5539" y="344"/>
                </a:lnTo>
                <a:lnTo>
                  <a:pt x="5204" y="333"/>
                </a:lnTo>
                <a:lnTo>
                  <a:pt x="5199" y="333"/>
                </a:lnTo>
                <a:lnTo>
                  <a:pt x="5193" y="332"/>
                </a:lnTo>
                <a:lnTo>
                  <a:pt x="4857" y="285"/>
                </a:lnTo>
                <a:lnTo>
                  <a:pt x="4852" y="284"/>
                </a:lnTo>
                <a:lnTo>
                  <a:pt x="4846" y="284"/>
                </a:lnTo>
                <a:lnTo>
                  <a:pt x="4511" y="264"/>
                </a:lnTo>
                <a:lnTo>
                  <a:pt x="4505" y="263"/>
                </a:lnTo>
                <a:lnTo>
                  <a:pt x="4500" y="264"/>
                </a:lnTo>
                <a:lnTo>
                  <a:pt x="4165" y="267"/>
                </a:lnTo>
                <a:lnTo>
                  <a:pt x="4159" y="267"/>
                </a:lnTo>
                <a:lnTo>
                  <a:pt x="4154" y="269"/>
                </a:lnTo>
                <a:lnTo>
                  <a:pt x="3819" y="338"/>
                </a:lnTo>
                <a:lnTo>
                  <a:pt x="3813" y="339"/>
                </a:lnTo>
                <a:lnTo>
                  <a:pt x="3808" y="339"/>
                </a:lnTo>
                <a:lnTo>
                  <a:pt x="3473" y="293"/>
                </a:lnTo>
                <a:lnTo>
                  <a:pt x="3467" y="292"/>
                </a:lnTo>
                <a:lnTo>
                  <a:pt x="3462" y="292"/>
                </a:lnTo>
                <a:lnTo>
                  <a:pt x="3127" y="286"/>
                </a:lnTo>
                <a:lnTo>
                  <a:pt x="3121" y="285"/>
                </a:lnTo>
                <a:lnTo>
                  <a:pt x="3116" y="286"/>
                </a:lnTo>
                <a:lnTo>
                  <a:pt x="2780" y="317"/>
                </a:lnTo>
                <a:lnTo>
                  <a:pt x="2775" y="318"/>
                </a:lnTo>
                <a:lnTo>
                  <a:pt x="2769" y="317"/>
                </a:lnTo>
                <a:lnTo>
                  <a:pt x="2434" y="286"/>
                </a:lnTo>
                <a:lnTo>
                  <a:pt x="2429" y="285"/>
                </a:lnTo>
                <a:lnTo>
                  <a:pt x="2423" y="286"/>
                </a:lnTo>
                <a:lnTo>
                  <a:pt x="2088" y="290"/>
                </a:lnTo>
                <a:lnTo>
                  <a:pt x="2083" y="290"/>
                </a:lnTo>
                <a:lnTo>
                  <a:pt x="2077" y="291"/>
                </a:lnTo>
                <a:lnTo>
                  <a:pt x="1742" y="341"/>
                </a:lnTo>
                <a:lnTo>
                  <a:pt x="1737" y="342"/>
                </a:lnTo>
                <a:lnTo>
                  <a:pt x="1731" y="342"/>
                </a:lnTo>
                <a:lnTo>
                  <a:pt x="1396" y="351"/>
                </a:lnTo>
                <a:lnTo>
                  <a:pt x="1390" y="351"/>
                </a:lnTo>
                <a:lnTo>
                  <a:pt x="1385" y="351"/>
                </a:lnTo>
                <a:lnTo>
                  <a:pt x="1050" y="355"/>
                </a:lnTo>
                <a:lnTo>
                  <a:pt x="1044" y="355"/>
                </a:lnTo>
                <a:lnTo>
                  <a:pt x="1039" y="355"/>
                </a:lnTo>
                <a:lnTo>
                  <a:pt x="704" y="380"/>
                </a:lnTo>
                <a:lnTo>
                  <a:pt x="698" y="381"/>
                </a:lnTo>
                <a:lnTo>
                  <a:pt x="693" y="381"/>
                </a:lnTo>
                <a:lnTo>
                  <a:pt x="357" y="442"/>
                </a:lnTo>
                <a:lnTo>
                  <a:pt x="352" y="444"/>
                </a:lnTo>
                <a:lnTo>
                  <a:pt x="346" y="444"/>
                </a:lnTo>
                <a:lnTo>
                  <a:pt x="12" y="459"/>
                </a:lnTo>
                <a:lnTo>
                  <a:pt x="6" y="459"/>
                </a:lnTo>
                <a:lnTo>
                  <a:pt x="0" y="1197"/>
                </a:lnTo>
                <a:lnTo>
                  <a:pt x="6" y="227"/>
                </a:lnTo>
                <a:close/>
              </a:path>
            </a:pathLst>
          </a:custGeom>
          <a:solidFill>
            <a:srgbClr val="D89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999" name="Freihandform: Form 998"/>
          <p:cNvSpPr/>
          <p:nvPr/>
        </p:nvSpPr>
        <p:spPr>
          <a:xfrm>
            <a:off x="1168200" y="2078280"/>
            <a:ext cx="1993320" cy="331560"/>
          </a:xfrm>
          <a:custGeom>
            <a:avLst/>
            <a:gdLst>
              <a:gd name="textAreaLeft" fmla="*/ 0 w 1993320"/>
              <a:gd name="textAreaRight" fmla="*/ 1998360 w 1993320"/>
              <a:gd name="textAreaTop" fmla="*/ 0 h 331560"/>
              <a:gd name="textAreaBottom" fmla="*/ 336600 h 331560"/>
            </a:gdLst>
            <a:ahLst/>
            <a:cxnLst/>
            <a:rect l="textAreaLeft" t="textAreaTop" r="textAreaRight" b="textAreaBottom"/>
            <a:pathLst>
              <a:path w="5550" h="935">
                <a:moveTo>
                  <a:pt x="6" y="196"/>
                </a:moveTo>
                <a:lnTo>
                  <a:pt x="12" y="196"/>
                </a:lnTo>
                <a:lnTo>
                  <a:pt x="346" y="181"/>
                </a:lnTo>
                <a:lnTo>
                  <a:pt x="352" y="181"/>
                </a:lnTo>
                <a:lnTo>
                  <a:pt x="357" y="179"/>
                </a:lnTo>
                <a:lnTo>
                  <a:pt x="693" y="118"/>
                </a:lnTo>
                <a:lnTo>
                  <a:pt x="698" y="118"/>
                </a:lnTo>
                <a:lnTo>
                  <a:pt x="704" y="117"/>
                </a:lnTo>
                <a:lnTo>
                  <a:pt x="1039" y="92"/>
                </a:lnTo>
                <a:lnTo>
                  <a:pt x="1044" y="92"/>
                </a:lnTo>
                <a:lnTo>
                  <a:pt x="1050" y="92"/>
                </a:lnTo>
                <a:lnTo>
                  <a:pt x="1385" y="88"/>
                </a:lnTo>
                <a:lnTo>
                  <a:pt x="1390" y="88"/>
                </a:lnTo>
                <a:lnTo>
                  <a:pt x="1396" y="88"/>
                </a:lnTo>
                <a:lnTo>
                  <a:pt x="1731" y="79"/>
                </a:lnTo>
                <a:lnTo>
                  <a:pt x="1737" y="79"/>
                </a:lnTo>
                <a:lnTo>
                  <a:pt x="1742" y="78"/>
                </a:lnTo>
                <a:lnTo>
                  <a:pt x="2077" y="28"/>
                </a:lnTo>
                <a:lnTo>
                  <a:pt x="2083" y="27"/>
                </a:lnTo>
                <a:lnTo>
                  <a:pt x="2088" y="27"/>
                </a:lnTo>
                <a:lnTo>
                  <a:pt x="2423" y="23"/>
                </a:lnTo>
                <a:lnTo>
                  <a:pt x="2429" y="22"/>
                </a:lnTo>
                <a:lnTo>
                  <a:pt x="2434" y="23"/>
                </a:lnTo>
                <a:lnTo>
                  <a:pt x="2769" y="54"/>
                </a:lnTo>
                <a:lnTo>
                  <a:pt x="2775" y="55"/>
                </a:lnTo>
                <a:lnTo>
                  <a:pt x="2780" y="54"/>
                </a:lnTo>
                <a:lnTo>
                  <a:pt x="3116" y="23"/>
                </a:lnTo>
                <a:lnTo>
                  <a:pt x="3121" y="22"/>
                </a:lnTo>
                <a:lnTo>
                  <a:pt x="3127" y="23"/>
                </a:lnTo>
                <a:lnTo>
                  <a:pt x="3462" y="29"/>
                </a:lnTo>
                <a:lnTo>
                  <a:pt x="3467" y="29"/>
                </a:lnTo>
                <a:lnTo>
                  <a:pt x="3473" y="30"/>
                </a:lnTo>
                <a:lnTo>
                  <a:pt x="3808" y="76"/>
                </a:lnTo>
                <a:lnTo>
                  <a:pt x="3813" y="76"/>
                </a:lnTo>
                <a:lnTo>
                  <a:pt x="3819" y="75"/>
                </a:lnTo>
                <a:lnTo>
                  <a:pt x="4154" y="6"/>
                </a:lnTo>
                <a:lnTo>
                  <a:pt x="4159" y="4"/>
                </a:lnTo>
                <a:lnTo>
                  <a:pt x="4165" y="4"/>
                </a:lnTo>
                <a:lnTo>
                  <a:pt x="4500" y="1"/>
                </a:lnTo>
                <a:lnTo>
                  <a:pt x="4505" y="0"/>
                </a:lnTo>
                <a:lnTo>
                  <a:pt x="4511" y="1"/>
                </a:lnTo>
                <a:lnTo>
                  <a:pt x="4846" y="21"/>
                </a:lnTo>
                <a:lnTo>
                  <a:pt x="4852" y="21"/>
                </a:lnTo>
                <a:lnTo>
                  <a:pt x="4857" y="22"/>
                </a:lnTo>
                <a:lnTo>
                  <a:pt x="5193" y="69"/>
                </a:lnTo>
                <a:lnTo>
                  <a:pt x="5199" y="70"/>
                </a:lnTo>
                <a:lnTo>
                  <a:pt x="5204" y="70"/>
                </a:lnTo>
                <a:lnTo>
                  <a:pt x="5539" y="81"/>
                </a:lnTo>
                <a:lnTo>
                  <a:pt x="5545" y="81"/>
                </a:lnTo>
                <a:lnTo>
                  <a:pt x="5550" y="935"/>
                </a:lnTo>
                <a:lnTo>
                  <a:pt x="5545" y="169"/>
                </a:lnTo>
                <a:lnTo>
                  <a:pt x="5539" y="169"/>
                </a:lnTo>
                <a:lnTo>
                  <a:pt x="5204" y="160"/>
                </a:lnTo>
                <a:lnTo>
                  <a:pt x="5199" y="160"/>
                </a:lnTo>
                <a:lnTo>
                  <a:pt x="5193" y="159"/>
                </a:lnTo>
                <a:lnTo>
                  <a:pt x="4857" y="121"/>
                </a:lnTo>
                <a:lnTo>
                  <a:pt x="4852" y="120"/>
                </a:lnTo>
                <a:lnTo>
                  <a:pt x="4846" y="120"/>
                </a:lnTo>
                <a:lnTo>
                  <a:pt x="4511" y="99"/>
                </a:lnTo>
                <a:lnTo>
                  <a:pt x="4505" y="98"/>
                </a:lnTo>
                <a:lnTo>
                  <a:pt x="4500" y="98"/>
                </a:lnTo>
                <a:lnTo>
                  <a:pt x="4165" y="108"/>
                </a:lnTo>
                <a:lnTo>
                  <a:pt x="4159" y="109"/>
                </a:lnTo>
                <a:lnTo>
                  <a:pt x="4154" y="109"/>
                </a:lnTo>
                <a:lnTo>
                  <a:pt x="3819" y="165"/>
                </a:lnTo>
                <a:lnTo>
                  <a:pt x="3813" y="166"/>
                </a:lnTo>
                <a:lnTo>
                  <a:pt x="3808" y="166"/>
                </a:lnTo>
                <a:lnTo>
                  <a:pt x="3473" y="131"/>
                </a:lnTo>
                <a:lnTo>
                  <a:pt x="3467" y="130"/>
                </a:lnTo>
                <a:lnTo>
                  <a:pt x="3462" y="130"/>
                </a:lnTo>
                <a:lnTo>
                  <a:pt x="3127" y="129"/>
                </a:lnTo>
                <a:lnTo>
                  <a:pt x="3121" y="129"/>
                </a:lnTo>
                <a:lnTo>
                  <a:pt x="3116" y="130"/>
                </a:lnTo>
                <a:lnTo>
                  <a:pt x="2780" y="168"/>
                </a:lnTo>
                <a:lnTo>
                  <a:pt x="2775" y="169"/>
                </a:lnTo>
                <a:lnTo>
                  <a:pt x="2769" y="169"/>
                </a:lnTo>
                <a:lnTo>
                  <a:pt x="2434" y="147"/>
                </a:lnTo>
                <a:lnTo>
                  <a:pt x="2429" y="147"/>
                </a:lnTo>
                <a:lnTo>
                  <a:pt x="2423" y="147"/>
                </a:lnTo>
                <a:lnTo>
                  <a:pt x="2088" y="146"/>
                </a:lnTo>
                <a:lnTo>
                  <a:pt x="2083" y="146"/>
                </a:lnTo>
                <a:lnTo>
                  <a:pt x="2077" y="147"/>
                </a:lnTo>
                <a:lnTo>
                  <a:pt x="1742" y="198"/>
                </a:lnTo>
                <a:lnTo>
                  <a:pt x="1737" y="199"/>
                </a:lnTo>
                <a:lnTo>
                  <a:pt x="1731" y="199"/>
                </a:lnTo>
                <a:lnTo>
                  <a:pt x="1396" y="204"/>
                </a:lnTo>
                <a:lnTo>
                  <a:pt x="1390" y="204"/>
                </a:lnTo>
                <a:lnTo>
                  <a:pt x="1385" y="204"/>
                </a:lnTo>
                <a:lnTo>
                  <a:pt x="1050" y="223"/>
                </a:lnTo>
                <a:lnTo>
                  <a:pt x="1044" y="223"/>
                </a:lnTo>
                <a:lnTo>
                  <a:pt x="1039" y="223"/>
                </a:lnTo>
                <a:lnTo>
                  <a:pt x="704" y="228"/>
                </a:lnTo>
                <a:lnTo>
                  <a:pt x="698" y="228"/>
                </a:lnTo>
                <a:lnTo>
                  <a:pt x="693" y="229"/>
                </a:lnTo>
                <a:lnTo>
                  <a:pt x="357" y="284"/>
                </a:lnTo>
                <a:lnTo>
                  <a:pt x="352" y="285"/>
                </a:lnTo>
                <a:lnTo>
                  <a:pt x="346" y="285"/>
                </a:lnTo>
                <a:lnTo>
                  <a:pt x="12" y="297"/>
                </a:lnTo>
                <a:lnTo>
                  <a:pt x="6" y="298"/>
                </a:lnTo>
                <a:lnTo>
                  <a:pt x="0" y="935"/>
                </a:lnTo>
                <a:lnTo>
                  <a:pt x="6" y="196"/>
                </a:lnTo>
                <a:close/>
              </a:path>
            </a:pathLst>
          </a:custGeom>
          <a:solidFill>
            <a:srgbClr val="A3A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0" name="Freihandform: Form 999"/>
          <p:cNvSpPr/>
          <p:nvPr/>
        </p:nvSpPr>
        <p:spPr>
          <a:xfrm>
            <a:off x="1168200" y="2113560"/>
            <a:ext cx="1993320" cy="296280"/>
          </a:xfrm>
          <a:custGeom>
            <a:avLst/>
            <a:gdLst>
              <a:gd name="textAreaLeft" fmla="*/ 0 w 1993320"/>
              <a:gd name="textAreaRight" fmla="*/ 1998360 w 1993320"/>
              <a:gd name="textAreaTop" fmla="*/ 0 h 296280"/>
              <a:gd name="textAreaBottom" fmla="*/ 301320 h 296280"/>
            </a:gdLst>
            <a:ahLst/>
            <a:cxnLst/>
            <a:rect l="textAreaLeft" t="textAreaTop" r="textAreaRight" b="textAreaBottom"/>
            <a:pathLst>
              <a:path w="5550" h="837">
                <a:moveTo>
                  <a:pt x="6" y="200"/>
                </a:moveTo>
                <a:lnTo>
                  <a:pt x="12" y="199"/>
                </a:lnTo>
                <a:lnTo>
                  <a:pt x="346" y="187"/>
                </a:lnTo>
                <a:lnTo>
                  <a:pt x="352" y="187"/>
                </a:lnTo>
                <a:lnTo>
                  <a:pt x="357" y="186"/>
                </a:lnTo>
                <a:lnTo>
                  <a:pt x="693" y="131"/>
                </a:lnTo>
                <a:lnTo>
                  <a:pt x="698" y="130"/>
                </a:lnTo>
                <a:lnTo>
                  <a:pt x="704" y="130"/>
                </a:lnTo>
                <a:lnTo>
                  <a:pt x="1039" y="125"/>
                </a:lnTo>
                <a:lnTo>
                  <a:pt x="1044" y="125"/>
                </a:lnTo>
                <a:lnTo>
                  <a:pt x="1050" y="125"/>
                </a:lnTo>
                <a:lnTo>
                  <a:pt x="1385" y="106"/>
                </a:lnTo>
                <a:lnTo>
                  <a:pt x="1390" y="106"/>
                </a:lnTo>
                <a:lnTo>
                  <a:pt x="1396" y="106"/>
                </a:lnTo>
                <a:lnTo>
                  <a:pt x="1731" y="101"/>
                </a:lnTo>
                <a:lnTo>
                  <a:pt x="1737" y="101"/>
                </a:lnTo>
                <a:lnTo>
                  <a:pt x="1742" y="100"/>
                </a:lnTo>
                <a:lnTo>
                  <a:pt x="2077" y="49"/>
                </a:lnTo>
                <a:lnTo>
                  <a:pt x="2083" y="48"/>
                </a:lnTo>
                <a:lnTo>
                  <a:pt x="2088" y="48"/>
                </a:lnTo>
                <a:lnTo>
                  <a:pt x="2423" y="49"/>
                </a:lnTo>
                <a:lnTo>
                  <a:pt x="2429" y="49"/>
                </a:lnTo>
                <a:lnTo>
                  <a:pt x="2434" y="49"/>
                </a:lnTo>
                <a:lnTo>
                  <a:pt x="2769" y="71"/>
                </a:lnTo>
                <a:lnTo>
                  <a:pt x="2775" y="71"/>
                </a:lnTo>
                <a:lnTo>
                  <a:pt x="2780" y="70"/>
                </a:lnTo>
                <a:lnTo>
                  <a:pt x="3116" y="32"/>
                </a:lnTo>
                <a:lnTo>
                  <a:pt x="3121" y="31"/>
                </a:lnTo>
                <a:lnTo>
                  <a:pt x="3127" y="31"/>
                </a:lnTo>
                <a:lnTo>
                  <a:pt x="3462" y="32"/>
                </a:lnTo>
                <a:lnTo>
                  <a:pt x="3467" y="32"/>
                </a:lnTo>
                <a:lnTo>
                  <a:pt x="3473" y="33"/>
                </a:lnTo>
                <a:lnTo>
                  <a:pt x="3808" y="68"/>
                </a:lnTo>
                <a:lnTo>
                  <a:pt x="3813" y="68"/>
                </a:lnTo>
                <a:lnTo>
                  <a:pt x="3819" y="67"/>
                </a:lnTo>
                <a:lnTo>
                  <a:pt x="4154" y="11"/>
                </a:lnTo>
                <a:lnTo>
                  <a:pt x="4159" y="11"/>
                </a:lnTo>
                <a:lnTo>
                  <a:pt x="4165" y="10"/>
                </a:lnTo>
                <a:lnTo>
                  <a:pt x="4500" y="0"/>
                </a:lnTo>
                <a:lnTo>
                  <a:pt x="4505" y="0"/>
                </a:lnTo>
                <a:lnTo>
                  <a:pt x="4511" y="1"/>
                </a:lnTo>
                <a:lnTo>
                  <a:pt x="4846" y="22"/>
                </a:lnTo>
                <a:lnTo>
                  <a:pt x="4852" y="22"/>
                </a:lnTo>
                <a:lnTo>
                  <a:pt x="4857" y="23"/>
                </a:lnTo>
                <a:lnTo>
                  <a:pt x="5193" y="61"/>
                </a:lnTo>
                <a:lnTo>
                  <a:pt x="5199" y="62"/>
                </a:lnTo>
                <a:lnTo>
                  <a:pt x="5204" y="62"/>
                </a:lnTo>
                <a:lnTo>
                  <a:pt x="5539" y="71"/>
                </a:lnTo>
                <a:lnTo>
                  <a:pt x="5545" y="71"/>
                </a:lnTo>
                <a:lnTo>
                  <a:pt x="5550" y="837"/>
                </a:lnTo>
                <a:lnTo>
                  <a:pt x="5545" y="104"/>
                </a:lnTo>
                <a:lnTo>
                  <a:pt x="5539" y="104"/>
                </a:lnTo>
                <a:lnTo>
                  <a:pt x="5204" y="83"/>
                </a:lnTo>
                <a:lnTo>
                  <a:pt x="5199" y="83"/>
                </a:lnTo>
                <a:lnTo>
                  <a:pt x="5193" y="82"/>
                </a:lnTo>
                <a:lnTo>
                  <a:pt x="4857" y="46"/>
                </a:lnTo>
                <a:lnTo>
                  <a:pt x="4852" y="45"/>
                </a:lnTo>
                <a:lnTo>
                  <a:pt x="4846" y="45"/>
                </a:lnTo>
                <a:lnTo>
                  <a:pt x="4511" y="25"/>
                </a:lnTo>
                <a:lnTo>
                  <a:pt x="4505" y="25"/>
                </a:lnTo>
                <a:lnTo>
                  <a:pt x="4500" y="25"/>
                </a:lnTo>
                <a:lnTo>
                  <a:pt x="4165" y="49"/>
                </a:lnTo>
                <a:lnTo>
                  <a:pt x="4159" y="49"/>
                </a:lnTo>
                <a:lnTo>
                  <a:pt x="4154" y="50"/>
                </a:lnTo>
                <a:lnTo>
                  <a:pt x="3819" y="98"/>
                </a:lnTo>
                <a:lnTo>
                  <a:pt x="3813" y="99"/>
                </a:lnTo>
                <a:lnTo>
                  <a:pt x="3808" y="99"/>
                </a:lnTo>
                <a:lnTo>
                  <a:pt x="3473" y="66"/>
                </a:lnTo>
                <a:lnTo>
                  <a:pt x="3467" y="66"/>
                </a:lnTo>
                <a:lnTo>
                  <a:pt x="3462" y="66"/>
                </a:lnTo>
                <a:lnTo>
                  <a:pt x="3127" y="63"/>
                </a:lnTo>
                <a:lnTo>
                  <a:pt x="3121" y="63"/>
                </a:lnTo>
                <a:lnTo>
                  <a:pt x="3116" y="64"/>
                </a:lnTo>
                <a:lnTo>
                  <a:pt x="2780" y="106"/>
                </a:lnTo>
                <a:lnTo>
                  <a:pt x="2775" y="107"/>
                </a:lnTo>
                <a:lnTo>
                  <a:pt x="2769" y="107"/>
                </a:lnTo>
                <a:lnTo>
                  <a:pt x="2434" y="79"/>
                </a:lnTo>
                <a:lnTo>
                  <a:pt x="2429" y="79"/>
                </a:lnTo>
                <a:lnTo>
                  <a:pt x="2423" y="79"/>
                </a:lnTo>
                <a:lnTo>
                  <a:pt x="2088" y="83"/>
                </a:lnTo>
                <a:lnTo>
                  <a:pt x="2083" y="83"/>
                </a:lnTo>
                <a:lnTo>
                  <a:pt x="2077" y="83"/>
                </a:lnTo>
                <a:lnTo>
                  <a:pt x="1742" y="138"/>
                </a:lnTo>
                <a:lnTo>
                  <a:pt x="1737" y="139"/>
                </a:lnTo>
                <a:lnTo>
                  <a:pt x="1731" y="139"/>
                </a:lnTo>
                <a:lnTo>
                  <a:pt x="1396" y="149"/>
                </a:lnTo>
                <a:lnTo>
                  <a:pt x="1390" y="149"/>
                </a:lnTo>
                <a:lnTo>
                  <a:pt x="1385" y="150"/>
                </a:lnTo>
                <a:lnTo>
                  <a:pt x="1050" y="167"/>
                </a:lnTo>
                <a:lnTo>
                  <a:pt x="1044" y="167"/>
                </a:lnTo>
                <a:lnTo>
                  <a:pt x="1039" y="167"/>
                </a:lnTo>
                <a:lnTo>
                  <a:pt x="704" y="176"/>
                </a:lnTo>
                <a:lnTo>
                  <a:pt x="698" y="177"/>
                </a:lnTo>
                <a:lnTo>
                  <a:pt x="693" y="177"/>
                </a:lnTo>
                <a:lnTo>
                  <a:pt x="357" y="218"/>
                </a:lnTo>
                <a:lnTo>
                  <a:pt x="352" y="219"/>
                </a:lnTo>
                <a:lnTo>
                  <a:pt x="346" y="219"/>
                </a:lnTo>
                <a:lnTo>
                  <a:pt x="12" y="239"/>
                </a:lnTo>
                <a:lnTo>
                  <a:pt x="6" y="240"/>
                </a:lnTo>
                <a:lnTo>
                  <a:pt x="0" y="837"/>
                </a:lnTo>
                <a:lnTo>
                  <a:pt x="6" y="200"/>
                </a:lnTo>
                <a:close/>
              </a:path>
            </a:pathLst>
          </a:custGeom>
          <a:solidFill>
            <a:srgbClr val="39B6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1" name="Freihandform: Form 1000"/>
          <p:cNvSpPr/>
          <p:nvPr/>
        </p:nvSpPr>
        <p:spPr>
          <a:xfrm>
            <a:off x="1168200" y="2122560"/>
            <a:ext cx="1993320" cy="287280"/>
          </a:xfrm>
          <a:custGeom>
            <a:avLst/>
            <a:gdLst>
              <a:gd name="textAreaLeft" fmla="*/ 0 w 1993320"/>
              <a:gd name="textAreaRight" fmla="*/ 1998360 w 1993320"/>
              <a:gd name="textAreaTop" fmla="*/ 0 h 287280"/>
              <a:gd name="textAreaBottom" fmla="*/ 292320 h 287280"/>
            </a:gdLst>
            <a:ahLst/>
            <a:cxnLst/>
            <a:rect l="textAreaLeft" t="textAreaTop" r="textAreaRight" b="textAreaBottom"/>
            <a:pathLst>
              <a:path w="5550" h="812">
                <a:moveTo>
                  <a:pt x="6" y="215"/>
                </a:moveTo>
                <a:lnTo>
                  <a:pt x="12" y="214"/>
                </a:lnTo>
                <a:lnTo>
                  <a:pt x="346" y="194"/>
                </a:lnTo>
                <a:lnTo>
                  <a:pt x="352" y="194"/>
                </a:lnTo>
                <a:lnTo>
                  <a:pt x="357" y="193"/>
                </a:lnTo>
                <a:lnTo>
                  <a:pt x="693" y="152"/>
                </a:lnTo>
                <a:lnTo>
                  <a:pt x="698" y="152"/>
                </a:lnTo>
                <a:lnTo>
                  <a:pt x="704" y="151"/>
                </a:lnTo>
                <a:lnTo>
                  <a:pt x="1039" y="142"/>
                </a:lnTo>
                <a:lnTo>
                  <a:pt x="1044" y="142"/>
                </a:lnTo>
                <a:lnTo>
                  <a:pt x="1050" y="142"/>
                </a:lnTo>
                <a:lnTo>
                  <a:pt x="1385" y="125"/>
                </a:lnTo>
                <a:lnTo>
                  <a:pt x="1390" y="124"/>
                </a:lnTo>
                <a:lnTo>
                  <a:pt x="1396" y="124"/>
                </a:lnTo>
                <a:lnTo>
                  <a:pt x="1731" y="114"/>
                </a:lnTo>
                <a:lnTo>
                  <a:pt x="1737" y="114"/>
                </a:lnTo>
                <a:lnTo>
                  <a:pt x="1742" y="113"/>
                </a:lnTo>
                <a:lnTo>
                  <a:pt x="2077" y="58"/>
                </a:lnTo>
                <a:lnTo>
                  <a:pt x="2083" y="58"/>
                </a:lnTo>
                <a:lnTo>
                  <a:pt x="2088" y="58"/>
                </a:lnTo>
                <a:lnTo>
                  <a:pt x="2423" y="54"/>
                </a:lnTo>
                <a:lnTo>
                  <a:pt x="2429" y="54"/>
                </a:lnTo>
                <a:lnTo>
                  <a:pt x="2434" y="54"/>
                </a:lnTo>
                <a:lnTo>
                  <a:pt x="2769" y="82"/>
                </a:lnTo>
                <a:lnTo>
                  <a:pt x="2775" y="82"/>
                </a:lnTo>
                <a:lnTo>
                  <a:pt x="2780" y="81"/>
                </a:lnTo>
                <a:lnTo>
                  <a:pt x="3116" y="39"/>
                </a:lnTo>
                <a:lnTo>
                  <a:pt x="3121" y="38"/>
                </a:lnTo>
                <a:lnTo>
                  <a:pt x="3127" y="38"/>
                </a:lnTo>
                <a:lnTo>
                  <a:pt x="3462" y="41"/>
                </a:lnTo>
                <a:lnTo>
                  <a:pt x="3467" y="41"/>
                </a:lnTo>
                <a:lnTo>
                  <a:pt x="3473" y="41"/>
                </a:lnTo>
                <a:lnTo>
                  <a:pt x="3808" y="74"/>
                </a:lnTo>
                <a:lnTo>
                  <a:pt x="3813" y="74"/>
                </a:lnTo>
                <a:lnTo>
                  <a:pt x="3819" y="73"/>
                </a:lnTo>
                <a:lnTo>
                  <a:pt x="4154" y="25"/>
                </a:lnTo>
                <a:lnTo>
                  <a:pt x="4159" y="24"/>
                </a:lnTo>
                <a:lnTo>
                  <a:pt x="4165" y="24"/>
                </a:lnTo>
                <a:lnTo>
                  <a:pt x="4500" y="0"/>
                </a:lnTo>
                <a:lnTo>
                  <a:pt x="4505" y="0"/>
                </a:lnTo>
                <a:lnTo>
                  <a:pt x="4511" y="0"/>
                </a:lnTo>
                <a:lnTo>
                  <a:pt x="4846" y="20"/>
                </a:lnTo>
                <a:lnTo>
                  <a:pt x="4852" y="20"/>
                </a:lnTo>
                <a:lnTo>
                  <a:pt x="4857" y="21"/>
                </a:lnTo>
                <a:lnTo>
                  <a:pt x="5193" y="57"/>
                </a:lnTo>
                <a:lnTo>
                  <a:pt x="5199" y="58"/>
                </a:lnTo>
                <a:lnTo>
                  <a:pt x="5204" y="58"/>
                </a:lnTo>
                <a:lnTo>
                  <a:pt x="5539" y="79"/>
                </a:lnTo>
                <a:lnTo>
                  <a:pt x="5545" y="79"/>
                </a:lnTo>
                <a:lnTo>
                  <a:pt x="5550" y="812"/>
                </a:lnTo>
                <a:lnTo>
                  <a:pt x="5545" y="93"/>
                </a:lnTo>
                <a:lnTo>
                  <a:pt x="5539" y="93"/>
                </a:lnTo>
                <a:lnTo>
                  <a:pt x="5204" y="72"/>
                </a:lnTo>
                <a:lnTo>
                  <a:pt x="5199" y="72"/>
                </a:lnTo>
                <a:lnTo>
                  <a:pt x="5193" y="71"/>
                </a:lnTo>
                <a:lnTo>
                  <a:pt x="4857" y="35"/>
                </a:lnTo>
                <a:lnTo>
                  <a:pt x="4852" y="34"/>
                </a:lnTo>
                <a:lnTo>
                  <a:pt x="4846" y="34"/>
                </a:lnTo>
                <a:lnTo>
                  <a:pt x="4511" y="19"/>
                </a:lnTo>
                <a:lnTo>
                  <a:pt x="4505" y="19"/>
                </a:lnTo>
                <a:lnTo>
                  <a:pt x="4500" y="19"/>
                </a:lnTo>
                <a:lnTo>
                  <a:pt x="4165" y="43"/>
                </a:lnTo>
                <a:lnTo>
                  <a:pt x="4159" y="43"/>
                </a:lnTo>
                <a:lnTo>
                  <a:pt x="4154" y="44"/>
                </a:lnTo>
                <a:lnTo>
                  <a:pt x="3819" y="90"/>
                </a:lnTo>
                <a:lnTo>
                  <a:pt x="3813" y="91"/>
                </a:lnTo>
                <a:lnTo>
                  <a:pt x="3808" y="91"/>
                </a:lnTo>
                <a:lnTo>
                  <a:pt x="3473" y="59"/>
                </a:lnTo>
                <a:lnTo>
                  <a:pt x="3467" y="59"/>
                </a:lnTo>
                <a:lnTo>
                  <a:pt x="3462" y="59"/>
                </a:lnTo>
                <a:lnTo>
                  <a:pt x="3127" y="63"/>
                </a:lnTo>
                <a:lnTo>
                  <a:pt x="3121" y="63"/>
                </a:lnTo>
                <a:lnTo>
                  <a:pt x="3116" y="63"/>
                </a:lnTo>
                <a:lnTo>
                  <a:pt x="2780" y="105"/>
                </a:lnTo>
                <a:lnTo>
                  <a:pt x="2775" y="105"/>
                </a:lnTo>
                <a:lnTo>
                  <a:pt x="2769" y="105"/>
                </a:lnTo>
                <a:lnTo>
                  <a:pt x="2434" y="89"/>
                </a:lnTo>
                <a:lnTo>
                  <a:pt x="2429" y="89"/>
                </a:lnTo>
                <a:lnTo>
                  <a:pt x="2423" y="89"/>
                </a:lnTo>
                <a:lnTo>
                  <a:pt x="2088" y="86"/>
                </a:lnTo>
                <a:lnTo>
                  <a:pt x="2083" y="86"/>
                </a:lnTo>
                <a:lnTo>
                  <a:pt x="2077" y="87"/>
                </a:lnTo>
                <a:lnTo>
                  <a:pt x="1742" y="136"/>
                </a:lnTo>
                <a:lnTo>
                  <a:pt x="1737" y="137"/>
                </a:lnTo>
                <a:lnTo>
                  <a:pt x="1731" y="138"/>
                </a:lnTo>
                <a:lnTo>
                  <a:pt x="1396" y="150"/>
                </a:lnTo>
                <a:lnTo>
                  <a:pt x="1390" y="150"/>
                </a:lnTo>
                <a:lnTo>
                  <a:pt x="1385" y="150"/>
                </a:lnTo>
                <a:lnTo>
                  <a:pt x="1050" y="169"/>
                </a:lnTo>
                <a:lnTo>
                  <a:pt x="1044" y="170"/>
                </a:lnTo>
                <a:lnTo>
                  <a:pt x="1039" y="170"/>
                </a:lnTo>
                <a:lnTo>
                  <a:pt x="704" y="177"/>
                </a:lnTo>
                <a:lnTo>
                  <a:pt x="698" y="177"/>
                </a:lnTo>
                <a:lnTo>
                  <a:pt x="693" y="178"/>
                </a:lnTo>
                <a:lnTo>
                  <a:pt x="357" y="220"/>
                </a:lnTo>
                <a:lnTo>
                  <a:pt x="352" y="221"/>
                </a:lnTo>
                <a:lnTo>
                  <a:pt x="346" y="221"/>
                </a:lnTo>
                <a:lnTo>
                  <a:pt x="12" y="245"/>
                </a:lnTo>
                <a:lnTo>
                  <a:pt x="6" y="245"/>
                </a:lnTo>
                <a:lnTo>
                  <a:pt x="0" y="812"/>
                </a:lnTo>
                <a:lnTo>
                  <a:pt x="6" y="215"/>
                </a:lnTo>
                <a:close/>
              </a:path>
            </a:pathLst>
          </a:custGeom>
          <a:solidFill>
            <a:srgbClr val="00BF7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2" name="Freihandform: Form 1001"/>
          <p:cNvSpPr/>
          <p:nvPr/>
        </p:nvSpPr>
        <p:spPr>
          <a:xfrm>
            <a:off x="1168200" y="2129400"/>
            <a:ext cx="1993320" cy="280440"/>
          </a:xfrm>
          <a:custGeom>
            <a:avLst/>
            <a:gdLst>
              <a:gd name="textAreaLeft" fmla="*/ 0 w 1993320"/>
              <a:gd name="textAreaRight" fmla="*/ 1998360 w 1993320"/>
              <a:gd name="textAreaTop" fmla="*/ 0 h 280440"/>
              <a:gd name="textAreaBottom" fmla="*/ 285480 h 280440"/>
            </a:gdLst>
            <a:ahLst/>
            <a:cxnLst/>
            <a:rect l="textAreaLeft" t="textAreaTop" r="textAreaRight" b="textAreaBottom"/>
            <a:pathLst>
              <a:path w="5550" h="793">
                <a:moveTo>
                  <a:pt x="6" y="227"/>
                </a:moveTo>
                <a:lnTo>
                  <a:pt x="12" y="227"/>
                </a:lnTo>
                <a:lnTo>
                  <a:pt x="346" y="202"/>
                </a:lnTo>
                <a:lnTo>
                  <a:pt x="352" y="202"/>
                </a:lnTo>
                <a:lnTo>
                  <a:pt x="357" y="201"/>
                </a:lnTo>
                <a:lnTo>
                  <a:pt x="693" y="159"/>
                </a:lnTo>
                <a:lnTo>
                  <a:pt x="698" y="158"/>
                </a:lnTo>
                <a:lnTo>
                  <a:pt x="704" y="158"/>
                </a:lnTo>
                <a:lnTo>
                  <a:pt x="1039" y="151"/>
                </a:lnTo>
                <a:lnTo>
                  <a:pt x="1044" y="151"/>
                </a:lnTo>
                <a:lnTo>
                  <a:pt x="1050" y="150"/>
                </a:lnTo>
                <a:lnTo>
                  <a:pt x="1385" y="131"/>
                </a:lnTo>
                <a:lnTo>
                  <a:pt x="1390" y="131"/>
                </a:lnTo>
                <a:lnTo>
                  <a:pt x="1396" y="131"/>
                </a:lnTo>
                <a:lnTo>
                  <a:pt x="1731" y="119"/>
                </a:lnTo>
                <a:lnTo>
                  <a:pt x="1737" y="118"/>
                </a:lnTo>
                <a:lnTo>
                  <a:pt x="1742" y="117"/>
                </a:lnTo>
                <a:lnTo>
                  <a:pt x="2077" y="68"/>
                </a:lnTo>
                <a:lnTo>
                  <a:pt x="2083" y="67"/>
                </a:lnTo>
                <a:lnTo>
                  <a:pt x="2088" y="67"/>
                </a:lnTo>
                <a:lnTo>
                  <a:pt x="2423" y="70"/>
                </a:lnTo>
                <a:lnTo>
                  <a:pt x="2429" y="70"/>
                </a:lnTo>
                <a:lnTo>
                  <a:pt x="2434" y="70"/>
                </a:lnTo>
                <a:lnTo>
                  <a:pt x="2769" y="86"/>
                </a:lnTo>
                <a:lnTo>
                  <a:pt x="2775" y="86"/>
                </a:lnTo>
                <a:lnTo>
                  <a:pt x="2780" y="86"/>
                </a:lnTo>
                <a:lnTo>
                  <a:pt x="3116" y="44"/>
                </a:lnTo>
                <a:lnTo>
                  <a:pt x="3121" y="44"/>
                </a:lnTo>
                <a:lnTo>
                  <a:pt x="3127" y="44"/>
                </a:lnTo>
                <a:lnTo>
                  <a:pt x="3462" y="40"/>
                </a:lnTo>
                <a:lnTo>
                  <a:pt x="3467" y="40"/>
                </a:lnTo>
                <a:lnTo>
                  <a:pt x="3473" y="40"/>
                </a:lnTo>
                <a:lnTo>
                  <a:pt x="3808" y="72"/>
                </a:lnTo>
                <a:lnTo>
                  <a:pt x="3813" y="72"/>
                </a:lnTo>
                <a:lnTo>
                  <a:pt x="3819" y="71"/>
                </a:lnTo>
                <a:lnTo>
                  <a:pt x="4154" y="25"/>
                </a:lnTo>
                <a:lnTo>
                  <a:pt x="4159" y="24"/>
                </a:lnTo>
                <a:lnTo>
                  <a:pt x="4165" y="24"/>
                </a:lnTo>
                <a:lnTo>
                  <a:pt x="4500" y="0"/>
                </a:lnTo>
                <a:lnTo>
                  <a:pt x="4505" y="0"/>
                </a:lnTo>
                <a:lnTo>
                  <a:pt x="4511" y="0"/>
                </a:lnTo>
                <a:lnTo>
                  <a:pt x="4846" y="15"/>
                </a:lnTo>
                <a:lnTo>
                  <a:pt x="4852" y="15"/>
                </a:lnTo>
                <a:lnTo>
                  <a:pt x="4857" y="16"/>
                </a:lnTo>
                <a:lnTo>
                  <a:pt x="5193" y="52"/>
                </a:lnTo>
                <a:lnTo>
                  <a:pt x="5199" y="53"/>
                </a:lnTo>
                <a:lnTo>
                  <a:pt x="5204" y="53"/>
                </a:lnTo>
                <a:lnTo>
                  <a:pt x="5539" y="74"/>
                </a:lnTo>
                <a:lnTo>
                  <a:pt x="5545" y="74"/>
                </a:lnTo>
                <a:lnTo>
                  <a:pt x="5550" y="793"/>
                </a:lnTo>
                <a:lnTo>
                  <a:pt x="5545" y="134"/>
                </a:lnTo>
                <a:lnTo>
                  <a:pt x="5539" y="133"/>
                </a:lnTo>
                <a:lnTo>
                  <a:pt x="5204" y="114"/>
                </a:lnTo>
                <a:lnTo>
                  <a:pt x="5199" y="113"/>
                </a:lnTo>
                <a:lnTo>
                  <a:pt x="5193" y="113"/>
                </a:lnTo>
                <a:lnTo>
                  <a:pt x="4857" y="77"/>
                </a:lnTo>
                <a:lnTo>
                  <a:pt x="4852" y="76"/>
                </a:lnTo>
                <a:lnTo>
                  <a:pt x="4846" y="76"/>
                </a:lnTo>
                <a:lnTo>
                  <a:pt x="4511" y="70"/>
                </a:lnTo>
                <a:lnTo>
                  <a:pt x="4505" y="70"/>
                </a:lnTo>
                <a:lnTo>
                  <a:pt x="4500" y="70"/>
                </a:lnTo>
                <a:lnTo>
                  <a:pt x="4165" y="78"/>
                </a:lnTo>
                <a:lnTo>
                  <a:pt x="4159" y="79"/>
                </a:lnTo>
                <a:lnTo>
                  <a:pt x="4154" y="79"/>
                </a:lnTo>
                <a:lnTo>
                  <a:pt x="3819" y="126"/>
                </a:lnTo>
                <a:lnTo>
                  <a:pt x="3813" y="127"/>
                </a:lnTo>
                <a:lnTo>
                  <a:pt x="3808" y="127"/>
                </a:lnTo>
                <a:lnTo>
                  <a:pt x="3473" y="106"/>
                </a:lnTo>
                <a:lnTo>
                  <a:pt x="3467" y="105"/>
                </a:lnTo>
                <a:lnTo>
                  <a:pt x="3462" y="106"/>
                </a:lnTo>
                <a:lnTo>
                  <a:pt x="3127" y="113"/>
                </a:lnTo>
                <a:lnTo>
                  <a:pt x="3121" y="113"/>
                </a:lnTo>
                <a:lnTo>
                  <a:pt x="3116" y="114"/>
                </a:lnTo>
                <a:lnTo>
                  <a:pt x="2780" y="152"/>
                </a:lnTo>
                <a:lnTo>
                  <a:pt x="2775" y="153"/>
                </a:lnTo>
                <a:lnTo>
                  <a:pt x="2769" y="153"/>
                </a:lnTo>
                <a:lnTo>
                  <a:pt x="2434" y="126"/>
                </a:lnTo>
                <a:lnTo>
                  <a:pt x="2429" y="126"/>
                </a:lnTo>
                <a:lnTo>
                  <a:pt x="2423" y="126"/>
                </a:lnTo>
                <a:lnTo>
                  <a:pt x="2088" y="113"/>
                </a:lnTo>
                <a:lnTo>
                  <a:pt x="2083" y="113"/>
                </a:lnTo>
                <a:lnTo>
                  <a:pt x="2077" y="114"/>
                </a:lnTo>
                <a:lnTo>
                  <a:pt x="1742" y="155"/>
                </a:lnTo>
                <a:lnTo>
                  <a:pt x="1737" y="156"/>
                </a:lnTo>
                <a:lnTo>
                  <a:pt x="1731" y="156"/>
                </a:lnTo>
                <a:lnTo>
                  <a:pt x="1396" y="175"/>
                </a:lnTo>
                <a:lnTo>
                  <a:pt x="1390" y="175"/>
                </a:lnTo>
                <a:lnTo>
                  <a:pt x="1385" y="175"/>
                </a:lnTo>
                <a:lnTo>
                  <a:pt x="1050" y="191"/>
                </a:lnTo>
                <a:lnTo>
                  <a:pt x="1044" y="192"/>
                </a:lnTo>
                <a:lnTo>
                  <a:pt x="1039" y="192"/>
                </a:lnTo>
                <a:lnTo>
                  <a:pt x="704" y="204"/>
                </a:lnTo>
                <a:lnTo>
                  <a:pt x="698" y="205"/>
                </a:lnTo>
                <a:lnTo>
                  <a:pt x="693" y="205"/>
                </a:lnTo>
                <a:lnTo>
                  <a:pt x="357" y="247"/>
                </a:lnTo>
                <a:lnTo>
                  <a:pt x="352" y="248"/>
                </a:lnTo>
                <a:lnTo>
                  <a:pt x="346" y="248"/>
                </a:lnTo>
                <a:lnTo>
                  <a:pt x="12" y="265"/>
                </a:lnTo>
                <a:lnTo>
                  <a:pt x="6" y="265"/>
                </a:lnTo>
                <a:lnTo>
                  <a:pt x="0" y="793"/>
                </a:lnTo>
                <a:lnTo>
                  <a:pt x="6" y="227"/>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3" name="Freihandform: Form 1002"/>
          <p:cNvSpPr/>
          <p:nvPr/>
        </p:nvSpPr>
        <p:spPr>
          <a:xfrm>
            <a:off x="1168200" y="2154600"/>
            <a:ext cx="1993320" cy="255240"/>
          </a:xfrm>
          <a:custGeom>
            <a:avLst/>
            <a:gdLst>
              <a:gd name="textAreaLeft" fmla="*/ 0 w 1993320"/>
              <a:gd name="textAreaRight" fmla="*/ 1998360 w 1993320"/>
              <a:gd name="textAreaTop" fmla="*/ 0 h 255240"/>
              <a:gd name="textAreaBottom" fmla="*/ 260280 h 255240"/>
            </a:gdLst>
            <a:ahLst/>
            <a:cxnLst/>
            <a:rect l="textAreaLeft" t="textAreaTop" r="textAreaRight" b="textAreaBottom"/>
            <a:pathLst>
              <a:path w="5550" h="723">
                <a:moveTo>
                  <a:pt x="6" y="194"/>
                </a:moveTo>
                <a:lnTo>
                  <a:pt x="12" y="194"/>
                </a:lnTo>
                <a:lnTo>
                  <a:pt x="346" y="177"/>
                </a:lnTo>
                <a:lnTo>
                  <a:pt x="352" y="177"/>
                </a:lnTo>
                <a:lnTo>
                  <a:pt x="357" y="176"/>
                </a:lnTo>
                <a:lnTo>
                  <a:pt x="693" y="135"/>
                </a:lnTo>
                <a:lnTo>
                  <a:pt x="698" y="135"/>
                </a:lnTo>
                <a:lnTo>
                  <a:pt x="704" y="134"/>
                </a:lnTo>
                <a:lnTo>
                  <a:pt x="1039" y="122"/>
                </a:lnTo>
                <a:lnTo>
                  <a:pt x="1044" y="122"/>
                </a:lnTo>
                <a:lnTo>
                  <a:pt x="1050" y="121"/>
                </a:lnTo>
                <a:lnTo>
                  <a:pt x="1385" y="105"/>
                </a:lnTo>
                <a:lnTo>
                  <a:pt x="1390" y="105"/>
                </a:lnTo>
                <a:lnTo>
                  <a:pt x="1396" y="105"/>
                </a:lnTo>
                <a:lnTo>
                  <a:pt x="1731" y="86"/>
                </a:lnTo>
                <a:lnTo>
                  <a:pt x="1737" y="86"/>
                </a:lnTo>
                <a:lnTo>
                  <a:pt x="1742" y="85"/>
                </a:lnTo>
                <a:lnTo>
                  <a:pt x="2077" y="44"/>
                </a:lnTo>
                <a:lnTo>
                  <a:pt x="2083" y="43"/>
                </a:lnTo>
                <a:lnTo>
                  <a:pt x="2088" y="43"/>
                </a:lnTo>
                <a:lnTo>
                  <a:pt x="2423" y="56"/>
                </a:lnTo>
                <a:lnTo>
                  <a:pt x="2429" y="56"/>
                </a:lnTo>
                <a:lnTo>
                  <a:pt x="2434" y="56"/>
                </a:lnTo>
                <a:lnTo>
                  <a:pt x="2769" y="83"/>
                </a:lnTo>
                <a:lnTo>
                  <a:pt x="2775" y="83"/>
                </a:lnTo>
                <a:lnTo>
                  <a:pt x="2780" y="82"/>
                </a:lnTo>
                <a:lnTo>
                  <a:pt x="3116" y="44"/>
                </a:lnTo>
                <a:lnTo>
                  <a:pt x="3121" y="43"/>
                </a:lnTo>
                <a:lnTo>
                  <a:pt x="3127" y="43"/>
                </a:lnTo>
                <a:lnTo>
                  <a:pt x="3462" y="36"/>
                </a:lnTo>
                <a:lnTo>
                  <a:pt x="3467" y="35"/>
                </a:lnTo>
                <a:lnTo>
                  <a:pt x="3473" y="36"/>
                </a:lnTo>
                <a:lnTo>
                  <a:pt x="3808" y="57"/>
                </a:lnTo>
                <a:lnTo>
                  <a:pt x="3813" y="57"/>
                </a:lnTo>
                <a:lnTo>
                  <a:pt x="3819" y="56"/>
                </a:lnTo>
                <a:lnTo>
                  <a:pt x="4154" y="9"/>
                </a:lnTo>
                <a:lnTo>
                  <a:pt x="4159" y="9"/>
                </a:lnTo>
                <a:lnTo>
                  <a:pt x="4165" y="8"/>
                </a:lnTo>
                <a:lnTo>
                  <a:pt x="4500" y="0"/>
                </a:lnTo>
                <a:lnTo>
                  <a:pt x="4505" y="0"/>
                </a:lnTo>
                <a:lnTo>
                  <a:pt x="4511" y="0"/>
                </a:lnTo>
                <a:lnTo>
                  <a:pt x="4846" y="6"/>
                </a:lnTo>
                <a:lnTo>
                  <a:pt x="4852" y="6"/>
                </a:lnTo>
                <a:lnTo>
                  <a:pt x="4857" y="7"/>
                </a:lnTo>
                <a:lnTo>
                  <a:pt x="5193" y="43"/>
                </a:lnTo>
                <a:lnTo>
                  <a:pt x="5199" y="43"/>
                </a:lnTo>
                <a:lnTo>
                  <a:pt x="5204" y="44"/>
                </a:lnTo>
                <a:lnTo>
                  <a:pt x="5539" y="63"/>
                </a:lnTo>
                <a:lnTo>
                  <a:pt x="5545" y="64"/>
                </a:lnTo>
                <a:lnTo>
                  <a:pt x="5550" y="723"/>
                </a:lnTo>
                <a:lnTo>
                  <a:pt x="5545" y="74"/>
                </a:lnTo>
                <a:lnTo>
                  <a:pt x="5539" y="74"/>
                </a:lnTo>
                <a:lnTo>
                  <a:pt x="5204" y="54"/>
                </a:lnTo>
                <a:lnTo>
                  <a:pt x="5199" y="53"/>
                </a:lnTo>
                <a:lnTo>
                  <a:pt x="5193" y="53"/>
                </a:lnTo>
                <a:lnTo>
                  <a:pt x="4857" y="19"/>
                </a:lnTo>
                <a:lnTo>
                  <a:pt x="4852" y="19"/>
                </a:lnTo>
                <a:lnTo>
                  <a:pt x="4846" y="18"/>
                </a:lnTo>
                <a:lnTo>
                  <a:pt x="4511" y="12"/>
                </a:lnTo>
                <a:lnTo>
                  <a:pt x="4505" y="12"/>
                </a:lnTo>
                <a:lnTo>
                  <a:pt x="4500" y="12"/>
                </a:lnTo>
                <a:lnTo>
                  <a:pt x="4165" y="20"/>
                </a:lnTo>
                <a:lnTo>
                  <a:pt x="4159" y="20"/>
                </a:lnTo>
                <a:lnTo>
                  <a:pt x="4154" y="21"/>
                </a:lnTo>
                <a:lnTo>
                  <a:pt x="3819" y="63"/>
                </a:lnTo>
                <a:lnTo>
                  <a:pt x="3813" y="64"/>
                </a:lnTo>
                <a:lnTo>
                  <a:pt x="3808" y="63"/>
                </a:lnTo>
                <a:lnTo>
                  <a:pt x="3473" y="44"/>
                </a:lnTo>
                <a:lnTo>
                  <a:pt x="3467" y="43"/>
                </a:lnTo>
                <a:lnTo>
                  <a:pt x="3462" y="43"/>
                </a:lnTo>
                <a:lnTo>
                  <a:pt x="3127" y="49"/>
                </a:lnTo>
                <a:lnTo>
                  <a:pt x="3121" y="50"/>
                </a:lnTo>
                <a:lnTo>
                  <a:pt x="3116" y="50"/>
                </a:lnTo>
                <a:lnTo>
                  <a:pt x="2780" y="93"/>
                </a:lnTo>
                <a:lnTo>
                  <a:pt x="2775" y="93"/>
                </a:lnTo>
                <a:lnTo>
                  <a:pt x="2769" y="93"/>
                </a:lnTo>
                <a:lnTo>
                  <a:pt x="2434" y="62"/>
                </a:lnTo>
                <a:lnTo>
                  <a:pt x="2429" y="61"/>
                </a:lnTo>
                <a:lnTo>
                  <a:pt x="2423" y="61"/>
                </a:lnTo>
                <a:lnTo>
                  <a:pt x="2088" y="47"/>
                </a:lnTo>
                <a:lnTo>
                  <a:pt x="2083" y="47"/>
                </a:lnTo>
                <a:lnTo>
                  <a:pt x="2077" y="48"/>
                </a:lnTo>
                <a:lnTo>
                  <a:pt x="1742" y="88"/>
                </a:lnTo>
                <a:lnTo>
                  <a:pt x="1737" y="88"/>
                </a:lnTo>
                <a:lnTo>
                  <a:pt x="1731" y="89"/>
                </a:lnTo>
                <a:lnTo>
                  <a:pt x="1396" y="105"/>
                </a:lnTo>
                <a:lnTo>
                  <a:pt x="1390" y="105"/>
                </a:lnTo>
                <a:lnTo>
                  <a:pt x="1385" y="105"/>
                </a:lnTo>
                <a:lnTo>
                  <a:pt x="1050" y="123"/>
                </a:lnTo>
                <a:lnTo>
                  <a:pt x="1044" y="123"/>
                </a:lnTo>
                <a:lnTo>
                  <a:pt x="1039" y="123"/>
                </a:lnTo>
                <a:lnTo>
                  <a:pt x="704" y="138"/>
                </a:lnTo>
                <a:lnTo>
                  <a:pt x="698" y="138"/>
                </a:lnTo>
                <a:lnTo>
                  <a:pt x="693" y="139"/>
                </a:lnTo>
                <a:lnTo>
                  <a:pt x="357" y="179"/>
                </a:lnTo>
                <a:lnTo>
                  <a:pt x="352" y="180"/>
                </a:lnTo>
                <a:lnTo>
                  <a:pt x="346" y="180"/>
                </a:lnTo>
                <a:lnTo>
                  <a:pt x="12" y="204"/>
                </a:lnTo>
                <a:lnTo>
                  <a:pt x="6" y="204"/>
                </a:lnTo>
                <a:lnTo>
                  <a:pt x="0" y="723"/>
                </a:lnTo>
                <a:lnTo>
                  <a:pt x="6" y="194"/>
                </a:lnTo>
                <a:close/>
              </a:path>
            </a:pathLst>
          </a:custGeom>
          <a:solidFill>
            <a:srgbClr val="00B0F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4" name="Freihandform: Form 1003"/>
          <p:cNvSpPr/>
          <p:nvPr/>
        </p:nvSpPr>
        <p:spPr>
          <a:xfrm>
            <a:off x="1168200" y="2158920"/>
            <a:ext cx="1993320" cy="250920"/>
          </a:xfrm>
          <a:custGeom>
            <a:avLst/>
            <a:gdLst>
              <a:gd name="textAreaLeft" fmla="*/ 0 w 1993320"/>
              <a:gd name="textAreaRight" fmla="*/ 1998360 w 1993320"/>
              <a:gd name="textAreaTop" fmla="*/ 0 h 250920"/>
              <a:gd name="textAreaBottom" fmla="*/ 255960 h 250920"/>
            </a:gdLst>
            <a:ahLst/>
            <a:cxnLst/>
            <a:rect l="textAreaLeft" t="textAreaTop" r="textAreaRight" b="textAreaBottom"/>
            <a:pathLst>
              <a:path w="5550" h="711">
                <a:moveTo>
                  <a:pt x="6" y="192"/>
                </a:moveTo>
                <a:lnTo>
                  <a:pt x="12" y="192"/>
                </a:lnTo>
                <a:lnTo>
                  <a:pt x="346" y="168"/>
                </a:lnTo>
                <a:lnTo>
                  <a:pt x="352" y="168"/>
                </a:lnTo>
                <a:lnTo>
                  <a:pt x="357" y="167"/>
                </a:lnTo>
                <a:lnTo>
                  <a:pt x="693" y="127"/>
                </a:lnTo>
                <a:lnTo>
                  <a:pt x="698" y="126"/>
                </a:lnTo>
                <a:lnTo>
                  <a:pt x="704" y="126"/>
                </a:lnTo>
                <a:lnTo>
                  <a:pt x="1039" y="111"/>
                </a:lnTo>
                <a:lnTo>
                  <a:pt x="1044" y="111"/>
                </a:lnTo>
                <a:lnTo>
                  <a:pt x="1050" y="111"/>
                </a:lnTo>
                <a:lnTo>
                  <a:pt x="1385" y="93"/>
                </a:lnTo>
                <a:lnTo>
                  <a:pt x="1390" y="93"/>
                </a:lnTo>
                <a:lnTo>
                  <a:pt x="1396" y="93"/>
                </a:lnTo>
                <a:lnTo>
                  <a:pt x="1731" y="77"/>
                </a:lnTo>
                <a:lnTo>
                  <a:pt x="1737" y="76"/>
                </a:lnTo>
                <a:lnTo>
                  <a:pt x="1742" y="76"/>
                </a:lnTo>
                <a:lnTo>
                  <a:pt x="2077" y="36"/>
                </a:lnTo>
                <a:lnTo>
                  <a:pt x="2083" y="35"/>
                </a:lnTo>
                <a:lnTo>
                  <a:pt x="2088" y="35"/>
                </a:lnTo>
                <a:lnTo>
                  <a:pt x="2423" y="49"/>
                </a:lnTo>
                <a:lnTo>
                  <a:pt x="2429" y="49"/>
                </a:lnTo>
                <a:lnTo>
                  <a:pt x="2434" y="50"/>
                </a:lnTo>
                <a:lnTo>
                  <a:pt x="2769" y="81"/>
                </a:lnTo>
                <a:lnTo>
                  <a:pt x="2775" y="81"/>
                </a:lnTo>
                <a:lnTo>
                  <a:pt x="2780" y="81"/>
                </a:lnTo>
                <a:lnTo>
                  <a:pt x="3116" y="38"/>
                </a:lnTo>
                <a:lnTo>
                  <a:pt x="3121" y="38"/>
                </a:lnTo>
                <a:lnTo>
                  <a:pt x="3127" y="37"/>
                </a:lnTo>
                <a:lnTo>
                  <a:pt x="3462" y="31"/>
                </a:lnTo>
                <a:lnTo>
                  <a:pt x="3467" y="31"/>
                </a:lnTo>
                <a:lnTo>
                  <a:pt x="3473" y="32"/>
                </a:lnTo>
                <a:lnTo>
                  <a:pt x="3808" y="51"/>
                </a:lnTo>
                <a:lnTo>
                  <a:pt x="3813" y="52"/>
                </a:lnTo>
                <a:lnTo>
                  <a:pt x="3819" y="51"/>
                </a:lnTo>
                <a:lnTo>
                  <a:pt x="4154" y="9"/>
                </a:lnTo>
                <a:lnTo>
                  <a:pt x="4159" y="8"/>
                </a:lnTo>
                <a:lnTo>
                  <a:pt x="4165" y="8"/>
                </a:lnTo>
                <a:lnTo>
                  <a:pt x="4500" y="0"/>
                </a:lnTo>
                <a:lnTo>
                  <a:pt x="4505" y="0"/>
                </a:lnTo>
                <a:lnTo>
                  <a:pt x="4511" y="0"/>
                </a:lnTo>
                <a:lnTo>
                  <a:pt x="4846" y="6"/>
                </a:lnTo>
                <a:lnTo>
                  <a:pt x="4852" y="7"/>
                </a:lnTo>
                <a:lnTo>
                  <a:pt x="4857" y="7"/>
                </a:lnTo>
                <a:lnTo>
                  <a:pt x="5193" y="41"/>
                </a:lnTo>
                <a:lnTo>
                  <a:pt x="5199" y="41"/>
                </a:lnTo>
                <a:lnTo>
                  <a:pt x="5204" y="42"/>
                </a:lnTo>
                <a:lnTo>
                  <a:pt x="5539" y="62"/>
                </a:lnTo>
                <a:lnTo>
                  <a:pt x="5545" y="62"/>
                </a:lnTo>
                <a:lnTo>
                  <a:pt x="5550" y="711"/>
                </a:lnTo>
                <a:lnTo>
                  <a:pt x="5545" y="367"/>
                </a:lnTo>
                <a:lnTo>
                  <a:pt x="5539" y="367"/>
                </a:lnTo>
                <a:lnTo>
                  <a:pt x="5204" y="364"/>
                </a:lnTo>
                <a:lnTo>
                  <a:pt x="5199" y="364"/>
                </a:lnTo>
                <a:lnTo>
                  <a:pt x="5193" y="363"/>
                </a:lnTo>
                <a:lnTo>
                  <a:pt x="4857" y="329"/>
                </a:lnTo>
                <a:lnTo>
                  <a:pt x="4852" y="328"/>
                </a:lnTo>
                <a:lnTo>
                  <a:pt x="4846" y="328"/>
                </a:lnTo>
                <a:lnTo>
                  <a:pt x="4511" y="334"/>
                </a:lnTo>
                <a:lnTo>
                  <a:pt x="4505" y="334"/>
                </a:lnTo>
                <a:lnTo>
                  <a:pt x="4500" y="335"/>
                </a:lnTo>
                <a:lnTo>
                  <a:pt x="4165" y="356"/>
                </a:lnTo>
                <a:lnTo>
                  <a:pt x="4159" y="356"/>
                </a:lnTo>
                <a:lnTo>
                  <a:pt x="4154" y="357"/>
                </a:lnTo>
                <a:lnTo>
                  <a:pt x="3819" y="373"/>
                </a:lnTo>
                <a:lnTo>
                  <a:pt x="3813" y="373"/>
                </a:lnTo>
                <a:lnTo>
                  <a:pt x="3808" y="373"/>
                </a:lnTo>
                <a:lnTo>
                  <a:pt x="3473" y="344"/>
                </a:lnTo>
                <a:lnTo>
                  <a:pt x="3467" y="344"/>
                </a:lnTo>
                <a:lnTo>
                  <a:pt x="3462" y="343"/>
                </a:lnTo>
                <a:lnTo>
                  <a:pt x="3127" y="328"/>
                </a:lnTo>
                <a:lnTo>
                  <a:pt x="3121" y="328"/>
                </a:lnTo>
                <a:lnTo>
                  <a:pt x="3116" y="329"/>
                </a:lnTo>
                <a:lnTo>
                  <a:pt x="2780" y="358"/>
                </a:lnTo>
                <a:lnTo>
                  <a:pt x="2775" y="359"/>
                </a:lnTo>
                <a:lnTo>
                  <a:pt x="2769" y="358"/>
                </a:lnTo>
                <a:lnTo>
                  <a:pt x="2434" y="330"/>
                </a:lnTo>
                <a:lnTo>
                  <a:pt x="2429" y="329"/>
                </a:lnTo>
                <a:lnTo>
                  <a:pt x="2423" y="329"/>
                </a:lnTo>
                <a:lnTo>
                  <a:pt x="2088" y="305"/>
                </a:lnTo>
                <a:lnTo>
                  <a:pt x="2083" y="305"/>
                </a:lnTo>
                <a:lnTo>
                  <a:pt x="2077" y="305"/>
                </a:lnTo>
                <a:lnTo>
                  <a:pt x="1742" y="326"/>
                </a:lnTo>
                <a:lnTo>
                  <a:pt x="1737" y="327"/>
                </a:lnTo>
                <a:lnTo>
                  <a:pt x="1731" y="327"/>
                </a:lnTo>
                <a:lnTo>
                  <a:pt x="1396" y="328"/>
                </a:lnTo>
                <a:lnTo>
                  <a:pt x="1390" y="328"/>
                </a:lnTo>
                <a:lnTo>
                  <a:pt x="1385" y="328"/>
                </a:lnTo>
                <a:lnTo>
                  <a:pt x="1050" y="320"/>
                </a:lnTo>
                <a:lnTo>
                  <a:pt x="1044" y="320"/>
                </a:lnTo>
                <a:lnTo>
                  <a:pt x="1039" y="320"/>
                </a:lnTo>
                <a:lnTo>
                  <a:pt x="704" y="334"/>
                </a:lnTo>
                <a:lnTo>
                  <a:pt x="698" y="334"/>
                </a:lnTo>
                <a:lnTo>
                  <a:pt x="693" y="335"/>
                </a:lnTo>
                <a:lnTo>
                  <a:pt x="357" y="361"/>
                </a:lnTo>
                <a:lnTo>
                  <a:pt x="352" y="362"/>
                </a:lnTo>
                <a:lnTo>
                  <a:pt x="346" y="361"/>
                </a:lnTo>
                <a:lnTo>
                  <a:pt x="12" y="356"/>
                </a:lnTo>
                <a:lnTo>
                  <a:pt x="6" y="356"/>
                </a:lnTo>
                <a:lnTo>
                  <a:pt x="0" y="711"/>
                </a:lnTo>
                <a:lnTo>
                  <a:pt x="6" y="192"/>
                </a:lnTo>
                <a:close/>
              </a:path>
            </a:pathLst>
          </a:custGeom>
          <a:solidFill>
            <a:srgbClr val="9590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05" name="Freihandform: Form 1004"/>
          <p:cNvSpPr/>
          <p:nvPr/>
        </p:nvSpPr>
        <p:spPr>
          <a:xfrm>
            <a:off x="1168200" y="2268360"/>
            <a:ext cx="1993320" cy="141480"/>
          </a:xfrm>
          <a:custGeom>
            <a:avLst/>
            <a:gdLst>
              <a:gd name="textAreaLeft" fmla="*/ 0 w 1993320"/>
              <a:gd name="textAreaRight" fmla="*/ 1998360 w 1993320"/>
              <a:gd name="textAreaTop" fmla="*/ 0 h 141480"/>
              <a:gd name="textAreaBottom" fmla="*/ 146520 h 141480"/>
            </a:gdLst>
            <a:ahLst/>
            <a:cxnLst/>
            <a:rect l="textAreaLeft" t="textAreaTop" r="textAreaRight" b="textAreaBottom"/>
            <a:pathLst>
              <a:path w="5550" h="407">
                <a:moveTo>
                  <a:pt x="6" y="51"/>
                </a:moveTo>
                <a:lnTo>
                  <a:pt x="12" y="51"/>
                </a:lnTo>
                <a:lnTo>
                  <a:pt x="346" y="56"/>
                </a:lnTo>
                <a:lnTo>
                  <a:pt x="352" y="57"/>
                </a:lnTo>
                <a:lnTo>
                  <a:pt x="357" y="56"/>
                </a:lnTo>
                <a:lnTo>
                  <a:pt x="693" y="30"/>
                </a:lnTo>
                <a:lnTo>
                  <a:pt x="698" y="29"/>
                </a:lnTo>
                <a:lnTo>
                  <a:pt x="704" y="29"/>
                </a:lnTo>
                <a:lnTo>
                  <a:pt x="1039" y="15"/>
                </a:lnTo>
                <a:lnTo>
                  <a:pt x="1044" y="15"/>
                </a:lnTo>
                <a:lnTo>
                  <a:pt x="1050" y="15"/>
                </a:lnTo>
                <a:lnTo>
                  <a:pt x="1385" y="23"/>
                </a:lnTo>
                <a:lnTo>
                  <a:pt x="1390" y="23"/>
                </a:lnTo>
                <a:lnTo>
                  <a:pt x="1396" y="23"/>
                </a:lnTo>
                <a:lnTo>
                  <a:pt x="1731" y="22"/>
                </a:lnTo>
                <a:lnTo>
                  <a:pt x="1737" y="22"/>
                </a:lnTo>
                <a:lnTo>
                  <a:pt x="1742" y="21"/>
                </a:lnTo>
                <a:lnTo>
                  <a:pt x="2077" y="0"/>
                </a:lnTo>
                <a:lnTo>
                  <a:pt x="2083" y="0"/>
                </a:lnTo>
                <a:lnTo>
                  <a:pt x="2088" y="0"/>
                </a:lnTo>
                <a:lnTo>
                  <a:pt x="2423" y="24"/>
                </a:lnTo>
                <a:lnTo>
                  <a:pt x="2429" y="24"/>
                </a:lnTo>
                <a:lnTo>
                  <a:pt x="2434" y="25"/>
                </a:lnTo>
                <a:lnTo>
                  <a:pt x="2769" y="53"/>
                </a:lnTo>
                <a:lnTo>
                  <a:pt x="2775" y="54"/>
                </a:lnTo>
                <a:lnTo>
                  <a:pt x="2780" y="53"/>
                </a:lnTo>
                <a:lnTo>
                  <a:pt x="3116" y="24"/>
                </a:lnTo>
                <a:lnTo>
                  <a:pt x="3121" y="23"/>
                </a:lnTo>
                <a:lnTo>
                  <a:pt x="3127" y="23"/>
                </a:lnTo>
                <a:lnTo>
                  <a:pt x="3462" y="38"/>
                </a:lnTo>
                <a:lnTo>
                  <a:pt x="3467" y="39"/>
                </a:lnTo>
                <a:lnTo>
                  <a:pt x="3473" y="39"/>
                </a:lnTo>
                <a:lnTo>
                  <a:pt x="3808" y="68"/>
                </a:lnTo>
                <a:lnTo>
                  <a:pt x="3813" y="68"/>
                </a:lnTo>
                <a:lnTo>
                  <a:pt x="3819" y="68"/>
                </a:lnTo>
                <a:lnTo>
                  <a:pt x="4154" y="52"/>
                </a:lnTo>
                <a:lnTo>
                  <a:pt x="4159" y="51"/>
                </a:lnTo>
                <a:lnTo>
                  <a:pt x="4165" y="51"/>
                </a:lnTo>
                <a:lnTo>
                  <a:pt x="4500" y="30"/>
                </a:lnTo>
                <a:lnTo>
                  <a:pt x="4505" y="29"/>
                </a:lnTo>
                <a:lnTo>
                  <a:pt x="4511" y="29"/>
                </a:lnTo>
                <a:lnTo>
                  <a:pt x="4846" y="23"/>
                </a:lnTo>
                <a:lnTo>
                  <a:pt x="4852" y="23"/>
                </a:lnTo>
                <a:lnTo>
                  <a:pt x="4857" y="24"/>
                </a:lnTo>
                <a:lnTo>
                  <a:pt x="5193" y="58"/>
                </a:lnTo>
                <a:lnTo>
                  <a:pt x="5199" y="59"/>
                </a:lnTo>
                <a:lnTo>
                  <a:pt x="5204" y="59"/>
                </a:lnTo>
                <a:lnTo>
                  <a:pt x="5539" y="62"/>
                </a:lnTo>
                <a:lnTo>
                  <a:pt x="5545" y="62"/>
                </a:lnTo>
                <a:lnTo>
                  <a:pt x="5550" y="407"/>
                </a:lnTo>
                <a:lnTo>
                  <a:pt x="5545" y="391"/>
                </a:lnTo>
                <a:lnTo>
                  <a:pt x="5539" y="390"/>
                </a:lnTo>
                <a:lnTo>
                  <a:pt x="5204" y="383"/>
                </a:lnTo>
                <a:lnTo>
                  <a:pt x="5199" y="383"/>
                </a:lnTo>
                <a:lnTo>
                  <a:pt x="5193" y="383"/>
                </a:lnTo>
                <a:lnTo>
                  <a:pt x="4857" y="394"/>
                </a:lnTo>
                <a:lnTo>
                  <a:pt x="4852" y="394"/>
                </a:lnTo>
                <a:lnTo>
                  <a:pt x="4846" y="394"/>
                </a:lnTo>
                <a:lnTo>
                  <a:pt x="4511" y="397"/>
                </a:lnTo>
                <a:lnTo>
                  <a:pt x="4505" y="397"/>
                </a:lnTo>
                <a:lnTo>
                  <a:pt x="4500" y="397"/>
                </a:lnTo>
                <a:lnTo>
                  <a:pt x="4165" y="401"/>
                </a:lnTo>
                <a:lnTo>
                  <a:pt x="4159" y="401"/>
                </a:lnTo>
                <a:lnTo>
                  <a:pt x="4154" y="401"/>
                </a:lnTo>
                <a:lnTo>
                  <a:pt x="3819" y="401"/>
                </a:lnTo>
                <a:lnTo>
                  <a:pt x="3813" y="401"/>
                </a:lnTo>
                <a:lnTo>
                  <a:pt x="3808" y="401"/>
                </a:lnTo>
                <a:lnTo>
                  <a:pt x="3473" y="401"/>
                </a:lnTo>
                <a:lnTo>
                  <a:pt x="3467" y="401"/>
                </a:lnTo>
                <a:lnTo>
                  <a:pt x="3462" y="401"/>
                </a:lnTo>
                <a:lnTo>
                  <a:pt x="3127" y="398"/>
                </a:lnTo>
                <a:lnTo>
                  <a:pt x="3121" y="398"/>
                </a:lnTo>
                <a:lnTo>
                  <a:pt x="3116" y="398"/>
                </a:lnTo>
                <a:lnTo>
                  <a:pt x="2780" y="400"/>
                </a:lnTo>
                <a:lnTo>
                  <a:pt x="2775" y="400"/>
                </a:lnTo>
                <a:lnTo>
                  <a:pt x="2769" y="399"/>
                </a:lnTo>
                <a:lnTo>
                  <a:pt x="2434" y="397"/>
                </a:lnTo>
                <a:lnTo>
                  <a:pt x="2429" y="397"/>
                </a:lnTo>
                <a:lnTo>
                  <a:pt x="2423" y="397"/>
                </a:lnTo>
                <a:lnTo>
                  <a:pt x="2088" y="398"/>
                </a:lnTo>
                <a:lnTo>
                  <a:pt x="2083" y="398"/>
                </a:lnTo>
                <a:lnTo>
                  <a:pt x="2077" y="398"/>
                </a:lnTo>
                <a:lnTo>
                  <a:pt x="1742" y="400"/>
                </a:lnTo>
                <a:lnTo>
                  <a:pt x="1737" y="400"/>
                </a:lnTo>
                <a:lnTo>
                  <a:pt x="1731" y="400"/>
                </a:lnTo>
                <a:lnTo>
                  <a:pt x="1396" y="401"/>
                </a:lnTo>
                <a:lnTo>
                  <a:pt x="1390" y="401"/>
                </a:lnTo>
                <a:lnTo>
                  <a:pt x="1385" y="401"/>
                </a:lnTo>
                <a:lnTo>
                  <a:pt x="1050" y="400"/>
                </a:lnTo>
                <a:lnTo>
                  <a:pt x="1044" y="400"/>
                </a:lnTo>
                <a:lnTo>
                  <a:pt x="1039" y="400"/>
                </a:lnTo>
                <a:lnTo>
                  <a:pt x="704" y="400"/>
                </a:lnTo>
                <a:lnTo>
                  <a:pt x="698" y="400"/>
                </a:lnTo>
                <a:lnTo>
                  <a:pt x="693" y="400"/>
                </a:lnTo>
                <a:lnTo>
                  <a:pt x="357" y="401"/>
                </a:lnTo>
                <a:lnTo>
                  <a:pt x="352" y="401"/>
                </a:lnTo>
                <a:lnTo>
                  <a:pt x="346" y="401"/>
                </a:lnTo>
                <a:lnTo>
                  <a:pt x="12" y="398"/>
                </a:lnTo>
                <a:lnTo>
                  <a:pt x="6" y="398"/>
                </a:lnTo>
                <a:lnTo>
                  <a:pt x="0" y="407"/>
                </a:lnTo>
                <a:lnTo>
                  <a:pt x="6" y="51"/>
                </a:lnTo>
                <a:close/>
              </a:path>
            </a:pathLst>
          </a:custGeom>
          <a:solidFill>
            <a:srgbClr val="E76BF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06" name="Freihandform: Form 1005"/>
          <p:cNvSpPr/>
          <p:nvPr/>
        </p:nvSpPr>
        <p:spPr>
          <a:xfrm>
            <a:off x="1168200" y="2405880"/>
            <a:ext cx="1993320" cy="3960"/>
          </a:xfrm>
          <a:custGeom>
            <a:avLst/>
            <a:gdLst>
              <a:gd name="textAreaLeft" fmla="*/ 0 w 1993320"/>
              <a:gd name="textAreaRight" fmla="*/ 1998360 w 1993320"/>
              <a:gd name="textAreaTop" fmla="*/ 0 h 3960"/>
              <a:gd name="textAreaBottom" fmla="*/ 9000 h 3960"/>
            </a:gdLst>
            <a:ahLst/>
            <a:cxnLst/>
            <a:rect l="textAreaLeft" t="textAreaTop" r="textAreaRight" b="textAreaBottom"/>
            <a:pathLst>
              <a:path w="5550" h="25">
                <a:moveTo>
                  <a:pt x="6" y="16"/>
                </a:moveTo>
                <a:lnTo>
                  <a:pt x="12" y="16"/>
                </a:lnTo>
                <a:lnTo>
                  <a:pt x="346" y="19"/>
                </a:lnTo>
                <a:lnTo>
                  <a:pt x="352" y="19"/>
                </a:lnTo>
                <a:lnTo>
                  <a:pt x="357" y="19"/>
                </a:lnTo>
                <a:lnTo>
                  <a:pt x="693" y="18"/>
                </a:lnTo>
                <a:lnTo>
                  <a:pt x="698" y="18"/>
                </a:lnTo>
                <a:lnTo>
                  <a:pt x="704" y="18"/>
                </a:lnTo>
                <a:lnTo>
                  <a:pt x="1039" y="18"/>
                </a:lnTo>
                <a:lnTo>
                  <a:pt x="1044" y="18"/>
                </a:lnTo>
                <a:lnTo>
                  <a:pt x="1050" y="18"/>
                </a:lnTo>
                <a:lnTo>
                  <a:pt x="1385" y="19"/>
                </a:lnTo>
                <a:lnTo>
                  <a:pt x="1390" y="19"/>
                </a:lnTo>
                <a:lnTo>
                  <a:pt x="1396" y="19"/>
                </a:lnTo>
                <a:lnTo>
                  <a:pt x="1731" y="18"/>
                </a:lnTo>
                <a:lnTo>
                  <a:pt x="1737" y="18"/>
                </a:lnTo>
                <a:lnTo>
                  <a:pt x="1742" y="18"/>
                </a:lnTo>
                <a:lnTo>
                  <a:pt x="2077" y="16"/>
                </a:lnTo>
                <a:lnTo>
                  <a:pt x="2083" y="16"/>
                </a:lnTo>
                <a:lnTo>
                  <a:pt x="2088" y="16"/>
                </a:lnTo>
                <a:lnTo>
                  <a:pt x="2423" y="15"/>
                </a:lnTo>
                <a:lnTo>
                  <a:pt x="2429" y="15"/>
                </a:lnTo>
                <a:lnTo>
                  <a:pt x="2434" y="15"/>
                </a:lnTo>
                <a:lnTo>
                  <a:pt x="2769" y="17"/>
                </a:lnTo>
                <a:lnTo>
                  <a:pt x="2775" y="18"/>
                </a:lnTo>
                <a:lnTo>
                  <a:pt x="2780" y="18"/>
                </a:lnTo>
                <a:lnTo>
                  <a:pt x="3116" y="16"/>
                </a:lnTo>
                <a:lnTo>
                  <a:pt x="3121" y="16"/>
                </a:lnTo>
                <a:lnTo>
                  <a:pt x="3127" y="16"/>
                </a:lnTo>
                <a:lnTo>
                  <a:pt x="3462" y="19"/>
                </a:lnTo>
                <a:lnTo>
                  <a:pt x="3467" y="19"/>
                </a:lnTo>
                <a:lnTo>
                  <a:pt x="3473" y="19"/>
                </a:lnTo>
                <a:lnTo>
                  <a:pt x="3808" y="19"/>
                </a:lnTo>
                <a:lnTo>
                  <a:pt x="3813" y="19"/>
                </a:lnTo>
                <a:lnTo>
                  <a:pt x="3819" y="19"/>
                </a:lnTo>
                <a:lnTo>
                  <a:pt x="4154" y="19"/>
                </a:lnTo>
                <a:lnTo>
                  <a:pt x="4159" y="19"/>
                </a:lnTo>
                <a:lnTo>
                  <a:pt x="4165" y="19"/>
                </a:lnTo>
                <a:lnTo>
                  <a:pt x="4500" y="15"/>
                </a:lnTo>
                <a:lnTo>
                  <a:pt x="4505" y="15"/>
                </a:lnTo>
                <a:lnTo>
                  <a:pt x="4511" y="15"/>
                </a:lnTo>
                <a:lnTo>
                  <a:pt x="4846" y="12"/>
                </a:lnTo>
                <a:lnTo>
                  <a:pt x="4852" y="12"/>
                </a:lnTo>
                <a:lnTo>
                  <a:pt x="4857" y="12"/>
                </a:lnTo>
                <a:lnTo>
                  <a:pt x="5193" y="0"/>
                </a:lnTo>
                <a:lnTo>
                  <a:pt x="5199" y="0"/>
                </a:lnTo>
                <a:lnTo>
                  <a:pt x="5204" y="0"/>
                </a:lnTo>
                <a:lnTo>
                  <a:pt x="5539" y="7"/>
                </a:lnTo>
                <a:lnTo>
                  <a:pt x="5545" y="8"/>
                </a:lnTo>
                <a:lnTo>
                  <a:pt x="5550" y="25"/>
                </a:lnTo>
                <a:lnTo>
                  <a:pt x="5545" y="25"/>
                </a:lnTo>
                <a:lnTo>
                  <a:pt x="5539" y="25"/>
                </a:lnTo>
                <a:lnTo>
                  <a:pt x="5204" y="25"/>
                </a:lnTo>
                <a:lnTo>
                  <a:pt x="5199" y="25"/>
                </a:lnTo>
                <a:lnTo>
                  <a:pt x="5193" y="25"/>
                </a:lnTo>
                <a:lnTo>
                  <a:pt x="4857" y="25"/>
                </a:lnTo>
                <a:lnTo>
                  <a:pt x="4852" y="25"/>
                </a:lnTo>
                <a:lnTo>
                  <a:pt x="4846" y="25"/>
                </a:lnTo>
                <a:lnTo>
                  <a:pt x="4511" y="25"/>
                </a:lnTo>
                <a:lnTo>
                  <a:pt x="4505" y="25"/>
                </a:lnTo>
                <a:lnTo>
                  <a:pt x="4500" y="25"/>
                </a:lnTo>
                <a:lnTo>
                  <a:pt x="4165" y="25"/>
                </a:lnTo>
                <a:lnTo>
                  <a:pt x="4159" y="25"/>
                </a:lnTo>
                <a:lnTo>
                  <a:pt x="4154" y="25"/>
                </a:lnTo>
                <a:lnTo>
                  <a:pt x="3819" y="25"/>
                </a:lnTo>
                <a:lnTo>
                  <a:pt x="3813" y="25"/>
                </a:lnTo>
                <a:lnTo>
                  <a:pt x="3808" y="25"/>
                </a:lnTo>
                <a:lnTo>
                  <a:pt x="3473" y="25"/>
                </a:lnTo>
                <a:lnTo>
                  <a:pt x="3467" y="25"/>
                </a:lnTo>
                <a:lnTo>
                  <a:pt x="3462" y="25"/>
                </a:lnTo>
                <a:lnTo>
                  <a:pt x="3127" y="25"/>
                </a:lnTo>
                <a:lnTo>
                  <a:pt x="3121" y="25"/>
                </a:lnTo>
                <a:lnTo>
                  <a:pt x="3116" y="25"/>
                </a:lnTo>
                <a:lnTo>
                  <a:pt x="2780" y="25"/>
                </a:lnTo>
                <a:lnTo>
                  <a:pt x="2775" y="25"/>
                </a:lnTo>
                <a:lnTo>
                  <a:pt x="2769" y="25"/>
                </a:lnTo>
                <a:lnTo>
                  <a:pt x="2434" y="25"/>
                </a:lnTo>
                <a:lnTo>
                  <a:pt x="2429" y="25"/>
                </a:lnTo>
                <a:lnTo>
                  <a:pt x="2423" y="25"/>
                </a:lnTo>
                <a:lnTo>
                  <a:pt x="2088" y="25"/>
                </a:lnTo>
                <a:lnTo>
                  <a:pt x="2083" y="25"/>
                </a:lnTo>
                <a:lnTo>
                  <a:pt x="2077" y="25"/>
                </a:lnTo>
                <a:lnTo>
                  <a:pt x="1742" y="25"/>
                </a:lnTo>
                <a:lnTo>
                  <a:pt x="1737" y="25"/>
                </a:lnTo>
                <a:lnTo>
                  <a:pt x="1731" y="25"/>
                </a:lnTo>
                <a:lnTo>
                  <a:pt x="1396" y="25"/>
                </a:lnTo>
                <a:lnTo>
                  <a:pt x="1390" y="25"/>
                </a:lnTo>
                <a:lnTo>
                  <a:pt x="1385" y="25"/>
                </a:lnTo>
                <a:lnTo>
                  <a:pt x="1050" y="25"/>
                </a:lnTo>
                <a:lnTo>
                  <a:pt x="1044" y="25"/>
                </a:lnTo>
                <a:lnTo>
                  <a:pt x="1039" y="25"/>
                </a:lnTo>
                <a:lnTo>
                  <a:pt x="704" y="25"/>
                </a:lnTo>
                <a:lnTo>
                  <a:pt x="698" y="25"/>
                </a:lnTo>
                <a:lnTo>
                  <a:pt x="693" y="25"/>
                </a:lnTo>
                <a:lnTo>
                  <a:pt x="357" y="25"/>
                </a:lnTo>
                <a:lnTo>
                  <a:pt x="352" y="25"/>
                </a:lnTo>
                <a:lnTo>
                  <a:pt x="346" y="25"/>
                </a:lnTo>
                <a:lnTo>
                  <a:pt x="12" y="25"/>
                </a:lnTo>
                <a:lnTo>
                  <a:pt x="6" y="25"/>
                </a:lnTo>
                <a:lnTo>
                  <a:pt x="0" y="25"/>
                </a:lnTo>
                <a:lnTo>
                  <a:pt x="6" y="16"/>
                </a:lnTo>
                <a:close/>
              </a:path>
            </a:pathLst>
          </a:custGeom>
          <a:solidFill>
            <a:srgbClr val="FF62B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07" name="Rechteck 1006"/>
          <p:cNvSpPr/>
          <p:nvPr/>
        </p:nvSpPr>
        <p:spPr>
          <a:xfrm>
            <a:off x="964440" y="2376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1008" name="Rechteck 1007"/>
          <p:cNvSpPr/>
          <p:nvPr/>
        </p:nvSpPr>
        <p:spPr>
          <a:xfrm>
            <a:off x="806760" y="191304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1000</a:t>
            </a:r>
            <a:endParaRPr lang="de-CH" sz="750" b="0" u="none" strike="noStrike" noProof="0" dirty="0">
              <a:solidFill>
                <a:srgbClr val="000000"/>
              </a:solidFill>
              <a:uFillTx/>
              <a:latin typeface="Arial"/>
            </a:endParaRPr>
          </a:p>
        </p:txBody>
      </p:sp>
      <p:sp>
        <p:nvSpPr>
          <p:cNvPr id="1009" name="Rechteck 1008"/>
          <p:cNvSpPr/>
          <p:nvPr/>
        </p:nvSpPr>
        <p:spPr>
          <a:xfrm>
            <a:off x="806760" y="144972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2000</a:t>
            </a:r>
            <a:endParaRPr lang="de-CH" sz="750" b="0" u="none" strike="noStrike" noProof="0" dirty="0">
              <a:solidFill>
                <a:srgbClr val="000000"/>
              </a:solidFill>
              <a:uFillTx/>
              <a:latin typeface="Arial"/>
            </a:endParaRPr>
          </a:p>
        </p:txBody>
      </p:sp>
      <p:sp>
        <p:nvSpPr>
          <p:cNvPr id="1010" name="Gerader Verbinder 1009"/>
          <p:cNvSpPr/>
          <p:nvPr/>
        </p:nvSpPr>
        <p:spPr>
          <a:xfrm>
            <a:off x="1039680" y="241452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1" name="Gerader Verbinder 1010"/>
          <p:cNvSpPr/>
          <p:nvPr/>
        </p:nvSpPr>
        <p:spPr>
          <a:xfrm>
            <a:off x="1039680" y="19515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2" name="Gerader Verbinder 1011"/>
          <p:cNvSpPr/>
          <p:nvPr/>
        </p:nvSpPr>
        <p:spPr>
          <a:xfrm>
            <a:off x="1039680" y="148860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3" name="Gerader Verbinder 1012"/>
          <p:cNvSpPr/>
          <p:nvPr/>
        </p:nvSpPr>
        <p:spPr>
          <a:xfrm>
            <a:off x="1039680" y="102528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4" name="Gerader Verbinder 1013"/>
          <p:cNvSpPr/>
          <p:nvPr/>
        </p:nvSpPr>
        <p:spPr>
          <a:xfrm flipV="1">
            <a:off x="1544040" y="2499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5" name="Gerader Verbinder 1014"/>
          <p:cNvSpPr/>
          <p:nvPr/>
        </p:nvSpPr>
        <p:spPr>
          <a:xfrm flipV="1">
            <a:off x="2167200" y="2499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6" name="Gerader Verbinder 1015"/>
          <p:cNvSpPr/>
          <p:nvPr/>
        </p:nvSpPr>
        <p:spPr>
          <a:xfrm flipV="1">
            <a:off x="2790000" y="2499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1017" name="Rechteck 1016"/>
          <p:cNvSpPr/>
          <p:nvPr/>
        </p:nvSpPr>
        <p:spPr>
          <a:xfrm>
            <a:off x="806760" y="98676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3000</a:t>
            </a:r>
            <a:endParaRPr lang="de-CH" sz="750" b="0" u="none" strike="noStrike" noProof="0" dirty="0">
              <a:solidFill>
                <a:srgbClr val="000000"/>
              </a:solidFill>
              <a:uFillTx/>
              <a:latin typeface="Arial"/>
            </a:endParaRPr>
          </a:p>
        </p:txBody>
      </p:sp>
      <p:sp>
        <p:nvSpPr>
          <p:cNvPr id="1018" name="Rechteck 1017"/>
          <p:cNvSpPr/>
          <p:nvPr/>
        </p:nvSpPr>
        <p:spPr>
          <a:xfrm>
            <a:off x="1439280" y="2547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2010</a:t>
            </a:r>
            <a:endParaRPr lang="de-CH" sz="750" b="0" u="none" strike="noStrike" noProof="0" dirty="0">
              <a:solidFill>
                <a:srgbClr val="000000"/>
              </a:solidFill>
              <a:uFillTx/>
              <a:latin typeface="Arial"/>
            </a:endParaRPr>
          </a:p>
        </p:txBody>
      </p:sp>
      <p:sp>
        <p:nvSpPr>
          <p:cNvPr id="1019" name="Rechteck 1018"/>
          <p:cNvSpPr/>
          <p:nvPr/>
        </p:nvSpPr>
        <p:spPr>
          <a:xfrm>
            <a:off x="2062080" y="2547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2015</a:t>
            </a:r>
            <a:endParaRPr lang="de-CH" sz="750" b="0" u="none" strike="noStrike" noProof="0" dirty="0">
              <a:solidFill>
                <a:srgbClr val="000000"/>
              </a:solidFill>
              <a:uFillTx/>
              <a:latin typeface="Arial"/>
            </a:endParaRPr>
          </a:p>
        </p:txBody>
      </p:sp>
      <p:sp>
        <p:nvSpPr>
          <p:cNvPr id="1020" name="Rechteck 1019"/>
          <p:cNvSpPr/>
          <p:nvPr/>
        </p:nvSpPr>
        <p:spPr>
          <a:xfrm>
            <a:off x="2685240" y="2547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2020</a:t>
            </a:r>
            <a:endParaRPr lang="de-CH" sz="750" b="0" u="none" strike="noStrike" noProof="0" dirty="0">
              <a:solidFill>
                <a:srgbClr val="000000"/>
              </a:solidFill>
              <a:uFillTx/>
              <a:latin typeface="Arial"/>
            </a:endParaRPr>
          </a:p>
        </p:txBody>
      </p:sp>
      <p:sp>
        <p:nvSpPr>
          <p:cNvPr id="1021" name="Rechteck 1020"/>
          <p:cNvSpPr/>
          <p:nvPr/>
        </p:nvSpPr>
        <p:spPr>
          <a:xfrm>
            <a:off x="2056320" y="2663280"/>
            <a:ext cx="2210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Jahr</a:t>
            </a:r>
            <a:endParaRPr lang="de-CH" sz="910" b="0" u="none" strike="noStrike" noProof="0" dirty="0">
              <a:solidFill>
                <a:srgbClr val="000000"/>
              </a:solidFill>
              <a:uFillTx/>
              <a:latin typeface="Arial"/>
            </a:endParaRPr>
          </a:p>
        </p:txBody>
      </p:sp>
      <p:sp>
        <p:nvSpPr>
          <p:cNvPr id="1022" name="Freihandform: Form 1021"/>
          <p:cNvSpPr/>
          <p:nvPr/>
        </p:nvSpPr>
        <p:spPr>
          <a:xfrm>
            <a:off x="3381480" y="514440"/>
            <a:ext cx="1705320" cy="2090880"/>
          </a:xfrm>
          <a:custGeom>
            <a:avLst/>
            <a:gdLst>
              <a:gd name="textAreaLeft" fmla="*/ 0 w 1705320"/>
              <a:gd name="textAreaRight" fmla="*/ 1710360 w 1705320"/>
              <a:gd name="textAreaTop" fmla="*/ 0 h 2090880"/>
              <a:gd name="textAreaBottom" fmla="*/ 2095920 h 2090880"/>
            </a:gdLst>
            <a:ahLst/>
            <a:cxnLst/>
            <a:rect l="textAreaLeft" t="textAreaTop" r="textAreaRight" b="textAreaBottom"/>
            <a:pathLst>
              <a:path w="4750" h="5822">
                <a:moveTo>
                  <a:pt x="0" y="5822"/>
                </a:moveTo>
                <a:lnTo>
                  <a:pt x="4750" y="5822"/>
                </a:lnTo>
                <a:lnTo>
                  <a:pt x="4750" y="0"/>
                </a:lnTo>
                <a:lnTo>
                  <a:pt x="0" y="0"/>
                </a:lnTo>
                <a:lnTo>
                  <a:pt x="0" y="5822"/>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23" name="Rechteck 1022"/>
          <p:cNvSpPr/>
          <p:nvPr/>
        </p:nvSpPr>
        <p:spPr>
          <a:xfrm rot="16200000">
            <a:off x="408960" y="1508040"/>
            <a:ext cx="62028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Studierende</a:t>
            </a:r>
            <a:endParaRPr lang="de-CH" sz="910" b="0" u="none" strike="noStrike" noProof="0" dirty="0">
              <a:solidFill>
                <a:srgbClr val="000000"/>
              </a:solidFill>
              <a:uFillTx/>
              <a:latin typeface="Arial"/>
            </a:endParaRPr>
          </a:p>
        </p:txBody>
      </p:sp>
      <p:sp>
        <p:nvSpPr>
          <p:cNvPr id="1024" name="Freihandform: Form 1023"/>
          <p:cNvSpPr/>
          <p:nvPr/>
        </p:nvSpPr>
        <p:spPr>
          <a:xfrm>
            <a:off x="3438720" y="737640"/>
            <a:ext cx="176760" cy="177120"/>
          </a:xfrm>
          <a:custGeom>
            <a:avLst/>
            <a:gdLst>
              <a:gd name="textAreaLeft" fmla="*/ 0 w 176760"/>
              <a:gd name="textAreaRight" fmla="*/ 181800 w 176760"/>
              <a:gd name="textAreaTop" fmla="*/ 0 h 177120"/>
              <a:gd name="textAreaBottom" fmla="*/ 182160 h 177120"/>
            </a:gdLst>
            <a:ahLst/>
            <a:cxnLst/>
            <a:rect l="textAreaLeft" t="textAreaTop" r="textAreaRight" b="textAreaBottom"/>
            <a:pathLst>
              <a:path w="505" h="506">
                <a:moveTo>
                  <a:pt x="0" y="506"/>
                </a:moveTo>
                <a:lnTo>
                  <a:pt x="505" y="506"/>
                </a:lnTo>
                <a:lnTo>
                  <a:pt x="505" y="0"/>
                </a:lnTo>
                <a:lnTo>
                  <a:pt x="0" y="0"/>
                </a:lnTo>
                <a:lnTo>
                  <a:pt x="0" y="506"/>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25" name="Freihandform: Form 1024"/>
          <p:cNvSpPr/>
          <p:nvPr/>
        </p:nvSpPr>
        <p:spPr>
          <a:xfrm>
            <a:off x="3446280" y="7452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8766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26" name="Freihandform: Form 1025"/>
          <p:cNvSpPr/>
          <p:nvPr/>
        </p:nvSpPr>
        <p:spPr>
          <a:xfrm>
            <a:off x="3438720" y="9194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27" name="Freihandform: Form 1026"/>
          <p:cNvSpPr/>
          <p:nvPr/>
        </p:nvSpPr>
        <p:spPr>
          <a:xfrm>
            <a:off x="3446280" y="9266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D89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28" name="Freihandform: Form 1027"/>
          <p:cNvSpPr/>
          <p:nvPr/>
        </p:nvSpPr>
        <p:spPr>
          <a:xfrm>
            <a:off x="3438720" y="110088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29" name="Freihandform: Form 1028"/>
          <p:cNvSpPr/>
          <p:nvPr/>
        </p:nvSpPr>
        <p:spPr>
          <a:xfrm>
            <a:off x="3446280" y="110808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A3A5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30" name="Freihandform: Form 1029"/>
          <p:cNvSpPr/>
          <p:nvPr/>
        </p:nvSpPr>
        <p:spPr>
          <a:xfrm>
            <a:off x="3438720" y="12823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31" name="Freihandform: Form 1030"/>
          <p:cNvSpPr/>
          <p:nvPr/>
        </p:nvSpPr>
        <p:spPr>
          <a:xfrm>
            <a:off x="3446280" y="12895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39B6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32" name="Freihandform: Form 1031"/>
          <p:cNvSpPr/>
          <p:nvPr/>
        </p:nvSpPr>
        <p:spPr>
          <a:xfrm>
            <a:off x="3438720" y="14637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33" name="Freihandform: Form 1032"/>
          <p:cNvSpPr/>
          <p:nvPr/>
        </p:nvSpPr>
        <p:spPr>
          <a:xfrm>
            <a:off x="3446280" y="14709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BF7D"/>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34" name="Freihandform: Form 1033"/>
          <p:cNvSpPr/>
          <p:nvPr/>
        </p:nvSpPr>
        <p:spPr>
          <a:xfrm>
            <a:off x="3438720" y="164520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35" name="Freihandform: Form 1034"/>
          <p:cNvSpPr/>
          <p:nvPr/>
        </p:nvSpPr>
        <p:spPr>
          <a:xfrm>
            <a:off x="3446280" y="16524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BFC4"/>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36" name="Freihandform: Form 1035"/>
          <p:cNvSpPr/>
          <p:nvPr/>
        </p:nvSpPr>
        <p:spPr>
          <a:xfrm>
            <a:off x="3438720" y="18266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37" name="Freihandform: Form 1036"/>
          <p:cNvSpPr/>
          <p:nvPr/>
        </p:nvSpPr>
        <p:spPr>
          <a:xfrm>
            <a:off x="3446280" y="18338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B0F6"/>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38" name="Freihandform: Form 1037"/>
          <p:cNvSpPr/>
          <p:nvPr/>
        </p:nvSpPr>
        <p:spPr>
          <a:xfrm>
            <a:off x="3438720" y="200808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39" name="Freihandform: Form 1038"/>
          <p:cNvSpPr/>
          <p:nvPr/>
        </p:nvSpPr>
        <p:spPr>
          <a:xfrm>
            <a:off x="3446280" y="201528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9590FF"/>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40" name="Freihandform: Form 1039"/>
          <p:cNvSpPr/>
          <p:nvPr/>
        </p:nvSpPr>
        <p:spPr>
          <a:xfrm>
            <a:off x="3438720" y="21895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41" name="Freihandform: Form 1040"/>
          <p:cNvSpPr/>
          <p:nvPr/>
        </p:nvSpPr>
        <p:spPr>
          <a:xfrm>
            <a:off x="3446280" y="21967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E76BF3"/>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42" name="Freihandform: Form 1041"/>
          <p:cNvSpPr/>
          <p:nvPr/>
        </p:nvSpPr>
        <p:spPr>
          <a:xfrm>
            <a:off x="3438720" y="23709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1043" name="Freihandform: Form 1042"/>
          <p:cNvSpPr/>
          <p:nvPr/>
        </p:nvSpPr>
        <p:spPr>
          <a:xfrm>
            <a:off x="3446280" y="23781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F62BC"/>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1044" name="Rechteck 1043"/>
          <p:cNvSpPr/>
          <p:nvPr/>
        </p:nvSpPr>
        <p:spPr>
          <a:xfrm>
            <a:off x="3439080" y="578880"/>
            <a:ext cx="54288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Universität</a:t>
            </a:r>
            <a:endParaRPr lang="de-CH" sz="910" b="0" u="none" strike="noStrike" noProof="0" dirty="0">
              <a:solidFill>
                <a:srgbClr val="000000"/>
              </a:solidFill>
              <a:uFillTx/>
              <a:latin typeface="Arial"/>
            </a:endParaRPr>
          </a:p>
        </p:txBody>
      </p:sp>
      <p:sp>
        <p:nvSpPr>
          <p:cNvPr id="1045" name="Rechteck 1044"/>
          <p:cNvSpPr/>
          <p:nvPr/>
        </p:nvSpPr>
        <p:spPr>
          <a:xfrm>
            <a:off x="3678120" y="789840"/>
            <a:ext cx="7045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Basel</a:t>
            </a:r>
            <a:endParaRPr lang="de-CH" sz="750" b="0" u="none" strike="noStrike" noProof="0" dirty="0">
              <a:solidFill>
                <a:srgbClr val="000000"/>
              </a:solidFill>
              <a:uFillTx/>
              <a:latin typeface="Arial"/>
            </a:endParaRPr>
          </a:p>
        </p:txBody>
      </p:sp>
      <p:sp>
        <p:nvSpPr>
          <p:cNvPr id="1046" name="Rechteck 1045"/>
          <p:cNvSpPr/>
          <p:nvPr/>
        </p:nvSpPr>
        <p:spPr>
          <a:xfrm>
            <a:off x="3678120" y="971280"/>
            <a:ext cx="6678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Bern</a:t>
            </a:r>
            <a:endParaRPr lang="de-CH" sz="750" b="0" u="none" strike="noStrike" noProof="0" dirty="0">
              <a:solidFill>
                <a:srgbClr val="000000"/>
              </a:solidFill>
              <a:uFillTx/>
              <a:latin typeface="Arial"/>
            </a:endParaRPr>
          </a:p>
        </p:txBody>
      </p:sp>
      <p:sp>
        <p:nvSpPr>
          <p:cNvPr id="1047" name="Rechteck 1046"/>
          <p:cNvSpPr/>
          <p:nvPr/>
        </p:nvSpPr>
        <p:spPr>
          <a:xfrm>
            <a:off x="3678120" y="1152720"/>
            <a:ext cx="8200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Freiburg</a:t>
            </a:r>
            <a:endParaRPr lang="de-CH" sz="750" b="0" u="none" strike="noStrike" noProof="0" dirty="0">
              <a:solidFill>
                <a:srgbClr val="000000"/>
              </a:solidFill>
              <a:uFillTx/>
              <a:latin typeface="Arial"/>
            </a:endParaRPr>
          </a:p>
        </p:txBody>
      </p:sp>
      <p:sp>
        <p:nvSpPr>
          <p:cNvPr id="1048" name="Rechteck 1047"/>
          <p:cNvSpPr/>
          <p:nvPr/>
        </p:nvSpPr>
        <p:spPr>
          <a:xfrm>
            <a:off x="3678120" y="1334160"/>
            <a:ext cx="6732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Genf</a:t>
            </a:r>
            <a:endParaRPr lang="de-CH" sz="750" b="0" u="none" strike="noStrike" noProof="0" dirty="0">
              <a:solidFill>
                <a:srgbClr val="000000"/>
              </a:solidFill>
              <a:uFillTx/>
              <a:latin typeface="Arial"/>
            </a:endParaRPr>
          </a:p>
        </p:txBody>
      </p:sp>
      <p:sp>
        <p:nvSpPr>
          <p:cNvPr id="1049" name="Rechteck 1048"/>
          <p:cNvSpPr/>
          <p:nvPr/>
        </p:nvSpPr>
        <p:spPr>
          <a:xfrm>
            <a:off x="3678120" y="1515600"/>
            <a:ext cx="8834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Lausanne</a:t>
            </a:r>
            <a:endParaRPr lang="de-CH" sz="750" b="0" u="none" strike="noStrike" noProof="0" dirty="0">
              <a:solidFill>
                <a:srgbClr val="000000"/>
              </a:solidFill>
              <a:uFillTx/>
              <a:latin typeface="Arial"/>
            </a:endParaRPr>
          </a:p>
        </p:txBody>
      </p:sp>
      <p:sp>
        <p:nvSpPr>
          <p:cNvPr id="1050" name="Rechteck 1049"/>
          <p:cNvSpPr/>
          <p:nvPr/>
        </p:nvSpPr>
        <p:spPr>
          <a:xfrm>
            <a:off x="3678120" y="1697040"/>
            <a:ext cx="7570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Luzern</a:t>
            </a:r>
            <a:endParaRPr lang="de-CH" sz="750" b="0" u="none" strike="noStrike" noProof="0" dirty="0">
              <a:solidFill>
                <a:srgbClr val="000000"/>
              </a:solidFill>
              <a:uFillTx/>
              <a:latin typeface="Arial"/>
            </a:endParaRPr>
          </a:p>
        </p:txBody>
      </p:sp>
      <p:sp>
        <p:nvSpPr>
          <p:cNvPr id="1051" name="Rechteck 1050"/>
          <p:cNvSpPr/>
          <p:nvPr/>
        </p:nvSpPr>
        <p:spPr>
          <a:xfrm>
            <a:off x="3678120" y="1878480"/>
            <a:ext cx="9356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Neuenburg</a:t>
            </a:r>
            <a:endParaRPr lang="de-CH" sz="750" b="0" u="none" strike="noStrike" noProof="0" dirty="0">
              <a:solidFill>
                <a:srgbClr val="000000"/>
              </a:solidFill>
              <a:uFillTx/>
              <a:latin typeface="Arial"/>
            </a:endParaRPr>
          </a:p>
        </p:txBody>
      </p:sp>
      <p:sp>
        <p:nvSpPr>
          <p:cNvPr id="1052" name="Rechteck 1051"/>
          <p:cNvSpPr/>
          <p:nvPr/>
        </p:nvSpPr>
        <p:spPr>
          <a:xfrm>
            <a:off x="3678120" y="2059920"/>
            <a:ext cx="8830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St. Gallen</a:t>
            </a:r>
            <a:endParaRPr lang="de-CH" sz="750" b="0" u="none" strike="noStrike" noProof="0" dirty="0">
              <a:solidFill>
                <a:srgbClr val="000000"/>
              </a:solidFill>
              <a:uFillTx/>
              <a:latin typeface="Arial"/>
            </a:endParaRPr>
          </a:p>
        </p:txBody>
      </p:sp>
      <p:sp>
        <p:nvSpPr>
          <p:cNvPr id="1053" name="Rechteck 1052"/>
          <p:cNvSpPr/>
          <p:nvPr/>
        </p:nvSpPr>
        <p:spPr>
          <a:xfrm>
            <a:off x="3678120" y="2241360"/>
            <a:ext cx="73080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Universität Zürich</a:t>
            </a:r>
            <a:endParaRPr lang="de-CH" sz="750" b="0" u="none" strike="noStrike" noProof="0" dirty="0">
              <a:solidFill>
                <a:srgbClr val="000000"/>
              </a:solidFill>
              <a:uFillTx/>
              <a:latin typeface="Arial"/>
            </a:endParaRPr>
          </a:p>
        </p:txBody>
      </p:sp>
      <p:sp>
        <p:nvSpPr>
          <p:cNvPr id="1054" name="Rechteck 1053"/>
          <p:cNvSpPr/>
          <p:nvPr/>
        </p:nvSpPr>
        <p:spPr>
          <a:xfrm>
            <a:off x="3678120" y="2422800"/>
            <a:ext cx="135576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err="1">
                <a:solidFill>
                  <a:srgbClr val="000000"/>
                </a:solidFill>
                <a:uFillTx/>
                <a:latin typeface="Arial"/>
                <a:ea typeface="Arial"/>
              </a:rPr>
              <a:t>Università</a:t>
            </a:r>
            <a:r>
              <a:rPr lang="de-CH" sz="750" b="0" u="none" strike="noStrike" noProof="0" dirty="0">
                <a:solidFill>
                  <a:srgbClr val="000000"/>
                </a:solidFill>
                <a:uFillTx/>
                <a:latin typeface="Arial"/>
                <a:ea typeface="Arial"/>
              </a:rPr>
              <a:t> della Svizzera italiana</a:t>
            </a:r>
            <a:endParaRPr lang="de-CH" sz="750" b="0" u="none" strike="noStrike" noProof="0" dirty="0">
              <a:solidFill>
                <a:srgbClr val="000000"/>
              </a:solidFill>
              <a:uFillTx/>
              <a:latin typeface="Arial"/>
            </a:endParaRPr>
          </a:p>
        </p:txBody>
      </p:sp>
      <p:sp>
        <p:nvSpPr>
          <p:cNvPr id="1055" name="Rechteck 1054"/>
          <p:cNvSpPr/>
          <p:nvPr/>
        </p:nvSpPr>
        <p:spPr>
          <a:xfrm>
            <a:off x="2369520" y="2961720"/>
            <a:ext cx="101628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Daten: Amt für Daten und Statistik BL</a:t>
            </a:r>
            <a:endParaRPr lang="de-CH" sz="600" b="0" u="none" strike="noStrike" noProof="0" dirty="0">
              <a:solidFill>
                <a:srgbClr val="000000"/>
              </a:solidFill>
              <a:uFillTx/>
              <a:latin typeface="Arial"/>
            </a:endParaRPr>
          </a:p>
        </p:txBody>
      </p:sp>
      <p:sp>
        <p:nvSpPr>
          <p:cNvPr id="1056" name="PlaceHolder 1"/>
          <p:cNvSpPr>
            <a:spLocks noGrp="1"/>
          </p:cNvSpPr>
          <p:nvPr>
            <p:ph type="title"/>
          </p:nvPr>
        </p:nvSpPr>
        <p:spPr>
          <a:xfrm>
            <a:off x="143640" y="83880"/>
            <a:ext cx="517896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Studierende aus Baselland an kantonalen Universitäten</a:t>
            </a:r>
            <a:endParaRPr lang="de-CH" sz="1200" b="0" u="none" strike="noStrike" noProof="0" dirty="0">
              <a:solidFill>
                <a:srgbClr val="000000"/>
              </a:solidFill>
              <a:uFillTx/>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reihandform: Form 434"/>
          <p:cNvSpPr/>
          <p:nvPr/>
        </p:nvSpPr>
        <p:spPr>
          <a:xfrm>
            <a:off x="1068480" y="552240"/>
            <a:ext cx="2906280" cy="1870920"/>
          </a:xfrm>
          <a:custGeom>
            <a:avLst/>
            <a:gdLst>
              <a:gd name="textAreaLeft" fmla="*/ 0 w 2906280"/>
              <a:gd name="textAreaRight" fmla="*/ 2911320 w 2906280"/>
              <a:gd name="textAreaTop" fmla="*/ 0 h 1870920"/>
              <a:gd name="textAreaBottom" fmla="*/ 1875960 h 1870920"/>
            </a:gdLst>
            <a:ahLst/>
            <a:cxnLst/>
            <a:rect l="textAreaLeft" t="textAreaTop" r="textAreaRight" b="textAreaBottom"/>
            <a:pathLst>
              <a:path w="8086" h="5211">
                <a:moveTo>
                  <a:pt x="0" y="5211"/>
                </a:moveTo>
                <a:lnTo>
                  <a:pt x="8086" y="5211"/>
                </a:lnTo>
                <a:lnTo>
                  <a:pt x="8086" y="0"/>
                </a:lnTo>
                <a:lnTo>
                  <a:pt x="0" y="0"/>
                </a:lnTo>
                <a:lnTo>
                  <a:pt x="0" y="5211"/>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436" name="Gerader Verbinder 435"/>
          <p:cNvSpPr/>
          <p:nvPr/>
        </p:nvSpPr>
        <p:spPr>
          <a:xfrm>
            <a:off x="1068480" y="2171520"/>
            <a:ext cx="291096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37" name="Gerader Verbinder 436"/>
          <p:cNvSpPr/>
          <p:nvPr/>
        </p:nvSpPr>
        <p:spPr>
          <a:xfrm>
            <a:off x="1068480" y="1829160"/>
            <a:ext cx="291096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38" name="Gerader Verbinder 437"/>
          <p:cNvSpPr/>
          <p:nvPr/>
        </p:nvSpPr>
        <p:spPr>
          <a:xfrm>
            <a:off x="1068480" y="1486800"/>
            <a:ext cx="291096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39" name="Gerader Verbinder 438"/>
          <p:cNvSpPr/>
          <p:nvPr/>
        </p:nvSpPr>
        <p:spPr>
          <a:xfrm>
            <a:off x="1068480" y="1144800"/>
            <a:ext cx="291096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40" name="Gerader Verbinder 439"/>
          <p:cNvSpPr/>
          <p:nvPr/>
        </p:nvSpPr>
        <p:spPr>
          <a:xfrm>
            <a:off x="1068480" y="802440"/>
            <a:ext cx="2910960" cy="360"/>
          </a:xfrm>
          <a:prstGeom prst="line">
            <a:avLst/>
          </a:prstGeom>
          <a:ln w="5400">
            <a:solidFill>
              <a:srgbClr val="FFFFFF"/>
            </a:solidFill>
            <a:round/>
          </a:ln>
        </p:spPr>
        <p:style>
          <a:lnRef idx="0">
            <a:scrgbClr r="0" g="0" b="0"/>
          </a:lnRef>
          <a:fillRef idx="0">
            <a:scrgbClr r="0" g="0" b="0"/>
          </a:fillRef>
          <a:effectRef idx="0">
            <a:scrgbClr r="0" g="0" b="0"/>
          </a:effectRef>
          <a:fontRef idx="minor"/>
        </p:style>
        <p:txBody>
          <a:bodyPr lIns="2520" tIns="-2520" rIns="2520" bIns="-2520" anchor="t">
            <a:noAutofit/>
          </a:bodyPr>
          <a:lstStyle/>
          <a:p>
            <a:endParaRPr lang="de-CH" sz="2400" b="0" u="none" strike="noStrike" noProof="0" dirty="0">
              <a:solidFill>
                <a:srgbClr val="000000"/>
              </a:solidFill>
              <a:uFillTx/>
              <a:latin typeface="Times New Roman"/>
              <a:ea typeface="DejaVu Sans"/>
            </a:endParaRPr>
          </a:p>
        </p:txBody>
      </p:sp>
      <p:sp>
        <p:nvSpPr>
          <p:cNvPr id="441" name="Gerader Verbinder 440"/>
          <p:cNvSpPr/>
          <p:nvPr/>
        </p:nvSpPr>
        <p:spPr>
          <a:xfrm>
            <a:off x="1068480" y="234252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2" name="Gerader Verbinder 441"/>
          <p:cNvSpPr/>
          <p:nvPr/>
        </p:nvSpPr>
        <p:spPr>
          <a:xfrm>
            <a:off x="1068480" y="200016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3" name="Gerader Verbinder 442"/>
          <p:cNvSpPr/>
          <p:nvPr/>
        </p:nvSpPr>
        <p:spPr>
          <a:xfrm>
            <a:off x="1068480" y="165816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4" name="Gerader Verbinder 443"/>
          <p:cNvSpPr/>
          <p:nvPr/>
        </p:nvSpPr>
        <p:spPr>
          <a:xfrm>
            <a:off x="1068480" y="131580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5" name="Gerader Verbinder 444"/>
          <p:cNvSpPr/>
          <p:nvPr/>
        </p:nvSpPr>
        <p:spPr>
          <a:xfrm>
            <a:off x="1068480" y="97344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6" name="Gerader Verbinder 445"/>
          <p:cNvSpPr/>
          <p:nvPr/>
        </p:nvSpPr>
        <p:spPr>
          <a:xfrm>
            <a:off x="1068480" y="631080"/>
            <a:ext cx="2910960" cy="36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7" name="Gerader Verbinder 446"/>
          <p:cNvSpPr/>
          <p:nvPr/>
        </p:nvSpPr>
        <p:spPr>
          <a:xfrm flipV="1">
            <a:off x="12394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8" name="Gerader Verbinder 447"/>
          <p:cNvSpPr/>
          <p:nvPr/>
        </p:nvSpPr>
        <p:spPr>
          <a:xfrm flipV="1">
            <a:off x="15249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49" name="Gerader Verbinder 448"/>
          <p:cNvSpPr/>
          <p:nvPr/>
        </p:nvSpPr>
        <p:spPr>
          <a:xfrm flipV="1">
            <a:off x="18104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0" name="Gerader Verbinder 449"/>
          <p:cNvSpPr/>
          <p:nvPr/>
        </p:nvSpPr>
        <p:spPr>
          <a:xfrm flipV="1">
            <a:off x="20955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1" name="Gerader Verbinder 450"/>
          <p:cNvSpPr/>
          <p:nvPr/>
        </p:nvSpPr>
        <p:spPr>
          <a:xfrm flipV="1">
            <a:off x="238104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2" name="Gerader Verbinder 451"/>
          <p:cNvSpPr/>
          <p:nvPr/>
        </p:nvSpPr>
        <p:spPr>
          <a:xfrm flipV="1">
            <a:off x="266652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3" name="Gerader Verbinder 452"/>
          <p:cNvSpPr/>
          <p:nvPr/>
        </p:nvSpPr>
        <p:spPr>
          <a:xfrm flipV="1">
            <a:off x="295200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4" name="Gerader Verbinder 453"/>
          <p:cNvSpPr/>
          <p:nvPr/>
        </p:nvSpPr>
        <p:spPr>
          <a:xfrm flipV="1">
            <a:off x="32374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5" name="Gerader Verbinder 454"/>
          <p:cNvSpPr/>
          <p:nvPr/>
        </p:nvSpPr>
        <p:spPr>
          <a:xfrm flipV="1">
            <a:off x="352296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6" name="Gerader Verbinder 455"/>
          <p:cNvSpPr/>
          <p:nvPr/>
        </p:nvSpPr>
        <p:spPr>
          <a:xfrm flipV="1">
            <a:off x="3808080" y="552240"/>
            <a:ext cx="360" cy="1875600"/>
          </a:xfrm>
          <a:prstGeom prst="line">
            <a:avLst/>
          </a:prstGeom>
          <a:ln w="11160">
            <a:solidFill>
              <a:srgbClr val="FFFFFF"/>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457" name="Freihandform: Form 456"/>
          <p:cNvSpPr/>
          <p:nvPr/>
        </p:nvSpPr>
        <p:spPr>
          <a:xfrm>
            <a:off x="1111320" y="1596960"/>
            <a:ext cx="59400" cy="740880"/>
          </a:xfrm>
          <a:custGeom>
            <a:avLst/>
            <a:gdLst>
              <a:gd name="textAreaLeft" fmla="*/ 0 w 59400"/>
              <a:gd name="textAreaRight" fmla="*/ 64440 w 59400"/>
              <a:gd name="textAreaTop" fmla="*/ 0 h 740880"/>
              <a:gd name="textAreaBottom" fmla="*/ 745920 h 740880"/>
            </a:gdLst>
            <a:ahLst/>
            <a:cxnLst/>
            <a:rect l="textAreaLeft" t="textAreaTop" r="textAreaRight" b="textAreaBottom"/>
            <a:pathLst>
              <a:path w="179" h="2072">
                <a:moveTo>
                  <a:pt x="0" y="2072"/>
                </a:moveTo>
                <a:lnTo>
                  <a:pt x="179" y="2072"/>
                </a:lnTo>
                <a:lnTo>
                  <a:pt x="179" y="0"/>
                </a:lnTo>
                <a:lnTo>
                  <a:pt x="0" y="0"/>
                </a:lnTo>
                <a:lnTo>
                  <a:pt x="0" y="2072"/>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58" name="Freihandform: Form 457"/>
          <p:cNvSpPr/>
          <p:nvPr/>
        </p:nvSpPr>
        <p:spPr>
          <a:xfrm>
            <a:off x="1175400" y="1449720"/>
            <a:ext cx="59400" cy="888120"/>
          </a:xfrm>
          <a:custGeom>
            <a:avLst/>
            <a:gdLst>
              <a:gd name="textAreaLeft" fmla="*/ 0 w 59400"/>
              <a:gd name="textAreaRight" fmla="*/ 64440 w 59400"/>
              <a:gd name="textAreaTop" fmla="*/ 0 h 888120"/>
              <a:gd name="textAreaBottom" fmla="*/ 893160 h 888120"/>
            </a:gdLst>
            <a:ahLst/>
            <a:cxnLst/>
            <a:rect l="textAreaLeft" t="textAreaTop" r="textAreaRight" b="textAreaBottom"/>
            <a:pathLst>
              <a:path w="179" h="2481">
                <a:moveTo>
                  <a:pt x="0" y="2481"/>
                </a:moveTo>
                <a:lnTo>
                  <a:pt x="179" y="2481"/>
                </a:lnTo>
                <a:lnTo>
                  <a:pt x="179" y="0"/>
                </a:lnTo>
                <a:lnTo>
                  <a:pt x="0" y="0"/>
                </a:lnTo>
                <a:lnTo>
                  <a:pt x="0" y="2481"/>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59" name="Freihandform: Form 458"/>
          <p:cNvSpPr/>
          <p:nvPr/>
        </p:nvSpPr>
        <p:spPr>
          <a:xfrm>
            <a:off x="1239480" y="697320"/>
            <a:ext cx="59760" cy="1640520"/>
          </a:xfrm>
          <a:custGeom>
            <a:avLst/>
            <a:gdLst>
              <a:gd name="textAreaLeft" fmla="*/ 0 w 59760"/>
              <a:gd name="textAreaRight" fmla="*/ 64800 w 59760"/>
              <a:gd name="textAreaTop" fmla="*/ 0 h 1640520"/>
              <a:gd name="textAreaBottom" fmla="*/ 1645560 h 1640520"/>
            </a:gdLst>
            <a:ahLst/>
            <a:cxnLst/>
            <a:rect l="textAreaLeft" t="textAreaTop" r="textAreaRight" b="textAreaBottom"/>
            <a:pathLst>
              <a:path w="180" h="4571">
                <a:moveTo>
                  <a:pt x="0" y="4571"/>
                </a:moveTo>
                <a:lnTo>
                  <a:pt x="180" y="4571"/>
                </a:lnTo>
                <a:lnTo>
                  <a:pt x="180" y="0"/>
                </a:lnTo>
                <a:lnTo>
                  <a:pt x="0" y="0"/>
                </a:lnTo>
                <a:lnTo>
                  <a:pt x="0" y="4571"/>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0" name="Freihandform: Form 459"/>
          <p:cNvSpPr/>
          <p:nvPr/>
        </p:nvSpPr>
        <p:spPr>
          <a:xfrm>
            <a:off x="1303920" y="1327320"/>
            <a:ext cx="59400" cy="1010520"/>
          </a:xfrm>
          <a:custGeom>
            <a:avLst/>
            <a:gdLst>
              <a:gd name="textAreaLeft" fmla="*/ 0 w 59400"/>
              <a:gd name="textAreaRight" fmla="*/ 64440 w 59400"/>
              <a:gd name="textAreaTop" fmla="*/ 0 h 1010520"/>
              <a:gd name="textAreaBottom" fmla="*/ 1015560 h 1010520"/>
            </a:gdLst>
            <a:ahLst/>
            <a:cxnLst/>
            <a:rect l="textAreaLeft" t="textAreaTop" r="textAreaRight" b="textAreaBottom"/>
            <a:pathLst>
              <a:path w="179" h="2821">
                <a:moveTo>
                  <a:pt x="0" y="2821"/>
                </a:moveTo>
                <a:lnTo>
                  <a:pt x="179" y="2821"/>
                </a:lnTo>
                <a:lnTo>
                  <a:pt x="179" y="0"/>
                </a:lnTo>
                <a:lnTo>
                  <a:pt x="0" y="0"/>
                </a:lnTo>
                <a:lnTo>
                  <a:pt x="0" y="2821"/>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1" name="Freihandform: Form 460"/>
          <p:cNvSpPr/>
          <p:nvPr/>
        </p:nvSpPr>
        <p:spPr>
          <a:xfrm>
            <a:off x="1396800" y="1573200"/>
            <a:ext cx="59400" cy="764640"/>
          </a:xfrm>
          <a:custGeom>
            <a:avLst/>
            <a:gdLst>
              <a:gd name="textAreaLeft" fmla="*/ 0 w 59400"/>
              <a:gd name="textAreaRight" fmla="*/ 64440 w 59400"/>
              <a:gd name="textAreaTop" fmla="*/ 0 h 764640"/>
              <a:gd name="textAreaBottom" fmla="*/ 769680 h 764640"/>
            </a:gdLst>
            <a:ahLst/>
            <a:cxnLst/>
            <a:rect l="textAreaLeft" t="textAreaTop" r="textAreaRight" b="textAreaBottom"/>
            <a:pathLst>
              <a:path w="179" h="2138">
                <a:moveTo>
                  <a:pt x="0" y="2138"/>
                </a:moveTo>
                <a:lnTo>
                  <a:pt x="179" y="2138"/>
                </a:lnTo>
                <a:lnTo>
                  <a:pt x="179" y="0"/>
                </a:lnTo>
                <a:lnTo>
                  <a:pt x="0" y="0"/>
                </a:lnTo>
                <a:lnTo>
                  <a:pt x="0" y="213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2" name="Freihandform: Form 461"/>
          <p:cNvSpPr/>
          <p:nvPr/>
        </p:nvSpPr>
        <p:spPr>
          <a:xfrm>
            <a:off x="1460880" y="1449000"/>
            <a:ext cx="59400" cy="888840"/>
          </a:xfrm>
          <a:custGeom>
            <a:avLst/>
            <a:gdLst>
              <a:gd name="textAreaLeft" fmla="*/ 0 w 59400"/>
              <a:gd name="textAreaRight" fmla="*/ 64440 w 59400"/>
              <a:gd name="textAreaTop" fmla="*/ 0 h 888840"/>
              <a:gd name="textAreaBottom" fmla="*/ 893880 h 888840"/>
            </a:gdLst>
            <a:ahLst/>
            <a:cxnLst/>
            <a:rect l="textAreaLeft" t="textAreaTop" r="textAreaRight" b="textAreaBottom"/>
            <a:pathLst>
              <a:path w="179" h="2483">
                <a:moveTo>
                  <a:pt x="0" y="2483"/>
                </a:moveTo>
                <a:lnTo>
                  <a:pt x="179" y="2483"/>
                </a:lnTo>
                <a:lnTo>
                  <a:pt x="179" y="0"/>
                </a:lnTo>
                <a:lnTo>
                  <a:pt x="0" y="0"/>
                </a:lnTo>
                <a:lnTo>
                  <a:pt x="0" y="2483"/>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3" name="Freihandform: Form 462"/>
          <p:cNvSpPr/>
          <p:nvPr/>
        </p:nvSpPr>
        <p:spPr>
          <a:xfrm>
            <a:off x="1524960" y="675720"/>
            <a:ext cx="59400" cy="1662120"/>
          </a:xfrm>
          <a:custGeom>
            <a:avLst/>
            <a:gdLst>
              <a:gd name="textAreaLeft" fmla="*/ 0 w 59400"/>
              <a:gd name="textAreaRight" fmla="*/ 64440 w 59400"/>
              <a:gd name="textAreaTop" fmla="*/ 0 h 1662120"/>
              <a:gd name="textAreaBottom" fmla="*/ 1667160 h 1662120"/>
            </a:gdLst>
            <a:ahLst/>
            <a:cxnLst/>
            <a:rect l="textAreaLeft" t="textAreaTop" r="textAreaRight" b="textAreaBottom"/>
            <a:pathLst>
              <a:path w="179" h="4631">
                <a:moveTo>
                  <a:pt x="0" y="4631"/>
                </a:moveTo>
                <a:lnTo>
                  <a:pt x="179" y="4631"/>
                </a:lnTo>
                <a:lnTo>
                  <a:pt x="179" y="0"/>
                </a:lnTo>
                <a:lnTo>
                  <a:pt x="0" y="0"/>
                </a:lnTo>
                <a:lnTo>
                  <a:pt x="0" y="4631"/>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4" name="Freihandform: Form 463"/>
          <p:cNvSpPr/>
          <p:nvPr/>
        </p:nvSpPr>
        <p:spPr>
          <a:xfrm>
            <a:off x="1589040" y="1315800"/>
            <a:ext cx="59760" cy="1022040"/>
          </a:xfrm>
          <a:custGeom>
            <a:avLst/>
            <a:gdLst>
              <a:gd name="textAreaLeft" fmla="*/ 0 w 59760"/>
              <a:gd name="textAreaRight" fmla="*/ 64800 w 59760"/>
              <a:gd name="textAreaTop" fmla="*/ 0 h 1022040"/>
              <a:gd name="textAreaBottom" fmla="*/ 1027080 h 1022040"/>
            </a:gdLst>
            <a:ahLst/>
            <a:cxnLst/>
            <a:rect l="textAreaLeft" t="textAreaTop" r="textAreaRight" b="textAreaBottom"/>
            <a:pathLst>
              <a:path w="180" h="2853">
                <a:moveTo>
                  <a:pt x="0" y="2853"/>
                </a:moveTo>
                <a:lnTo>
                  <a:pt x="180" y="2853"/>
                </a:lnTo>
                <a:lnTo>
                  <a:pt x="180" y="0"/>
                </a:lnTo>
                <a:lnTo>
                  <a:pt x="0" y="0"/>
                </a:lnTo>
                <a:lnTo>
                  <a:pt x="0" y="2853"/>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5" name="Freihandform: Form 464"/>
          <p:cNvSpPr/>
          <p:nvPr/>
        </p:nvSpPr>
        <p:spPr>
          <a:xfrm>
            <a:off x="1681920" y="1559160"/>
            <a:ext cx="59400" cy="778680"/>
          </a:xfrm>
          <a:custGeom>
            <a:avLst/>
            <a:gdLst>
              <a:gd name="textAreaLeft" fmla="*/ 0 w 59400"/>
              <a:gd name="textAreaRight" fmla="*/ 64440 w 59400"/>
              <a:gd name="textAreaTop" fmla="*/ 0 h 778680"/>
              <a:gd name="textAreaBottom" fmla="*/ 783720 h 778680"/>
            </a:gdLst>
            <a:ahLst/>
            <a:cxnLst/>
            <a:rect l="textAreaLeft" t="textAreaTop" r="textAreaRight" b="textAreaBottom"/>
            <a:pathLst>
              <a:path w="179" h="2177">
                <a:moveTo>
                  <a:pt x="0" y="2177"/>
                </a:moveTo>
                <a:lnTo>
                  <a:pt x="179" y="2177"/>
                </a:lnTo>
                <a:lnTo>
                  <a:pt x="179" y="0"/>
                </a:lnTo>
                <a:lnTo>
                  <a:pt x="0" y="0"/>
                </a:lnTo>
                <a:lnTo>
                  <a:pt x="0" y="2177"/>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6" name="Freihandform: Form 465"/>
          <p:cNvSpPr/>
          <p:nvPr/>
        </p:nvSpPr>
        <p:spPr>
          <a:xfrm>
            <a:off x="1746360" y="1452240"/>
            <a:ext cx="59400" cy="885600"/>
          </a:xfrm>
          <a:custGeom>
            <a:avLst/>
            <a:gdLst>
              <a:gd name="textAreaLeft" fmla="*/ 0 w 59400"/>
              <a:gd name="textAreaRight" fmla="*/ 64440 w 59400"/>
              <a:gd name="textAreaTop" fmla="*/ 0 h 885600"/>
              <a:gd name="textAreaBottom" fmla="*/ 890640 h 885600"/>
            </a:gdLst>
            <a:ahLst/>
            <a:cxnLst/>
            <a:rect l="textAreaLeft" t="textAreaTop" r="textAreaRight" b="textAreaBottom"/>
            <a:pathLst>
              <a:path w="179" h="2474">
                <a:moveTo>
                  <a:pt x="0" y="2474"/>
                </a:moveTo>
                <a:lnTo>
                  <a:pt x="179" y="2474"/>
                </a:lnTo>
                <a:lnTo>
                  <a:pt x="179" y="0"/>
                </a:lnTo>
                <a:lnTo>
                  <a:pt x="0" y="0"/>
                </a:lnTo>
                <a:lnTo>
                  <a:pt x="0" y="247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7" name="Freihandform: Form 466"/>
          <p:cNvSpPr/>
          <p:nvPr/>
        </p:nvSpPr>
        <p:spPr>
          <a:xfrm>
            <a:off x="1810440" y="660240"/>
            <a:ext cx="59400" cy="1677600"/>
          </a:xfrm>
          <a:custGeom>
            <a:avLst/>
            <a:gdLst>
              <a:gd name="textAreaLeft" fmla="*/ 0 w 59400"/>
              <a:gd name="textAreaRight" fmla="*/ 64440 w 59400"/>
              <a:gd name="textAreaTop" fmla="*/ 0 h 1677600"/>
              <a:gd name="textAreaBottom" fmla="*/ 1682640 h 1677600"/>
            </a:gdLst>
            <a:ahLst/>
            <a:cxnLst/>
            <a:rect l="textAreaLeft" t="textAreaTop" r="textAreaRight" b="textAreaBottom"/>
            <a:pathLst>
              <a:path w="179" h="4674">
                <a:moveTo>
                  <a:pt x="0" y="4674"/>
                </a:moveTo>
                <a:lnTo>
                  <a:pt x="179" y="4674"/>
                </a:lnTo>
                <a:lnTo>
                  <a:pt x="179" y="0"/>
                </a:lnTo>
                <a:lnTo>
                  <a:pt x="0" y="0"/>
                </a:lnTo>
                <a:lnTo>
                  <a:pt x="0" y="4674"/>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8" name="Freihandform: Form 467"/>
          <p:cNvSpPr/>
          <p:nvPr/>
        </p:nvSpPr>
        <p:spPr>
          <a:xfrm>
            <a:off x="1874520" y="1299600"/>
            <a:ext cx="59400" cy="1038240"/>
          </a:xfrm>
          <a:custGeom>
            <a:avLst/>
            <a:gdLst>
              <a:gd name="textAreaLeft" fmla="*/ 0 w 59400"/>
              <a:gd name="textAreaRight" fmla="*/ 64440 w 59400"/>
              <a:gd name="textAreaTop" fmla="*/ 0 h 1038240"/>
              <a:gd name="textAreaBottom" fmla="*/ 1043280 h 1038240"/>
            </a:gdLst>
            <a:ahLst/>
            <a:cxnLst/>
            <a:rect l="textAreaLeft" t="textAreaTop" r="textAreaRight" b="textAreaBottom"/>
            <a:pathLst>
              <a:path w="179" h="2898">
                <a:moveTo>
                  <a:pt x="0" y="2898"/>
                </a:moveTo>
                <a:lnTo>
                  <a:pt x="179" y="2898"/>
                </a:lnTo>
                <a:lnTo>
                  <a:pt x="179" y="0"/>
                </a:lnTo>
                <a:lnTo>
                  <a:pt x="0" y="0"/>
                </a:lnTo>
                <a:lnTo>
                  <a:pt x="0" y="2898"/>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69" name="Freihandform: Form 468"/>
          <p:cNvSpPr/>
          <p:nvPr/>
        </p:nvSpPr>
        <p:spPr>
          <a:xfrm>
            <a:off x="1967400" y="1576080"/>
            <a:ext cx="59400" cy="761760"/>
          </a:xfrm>
          <a:custGeom>
            <a:avLst/>
            <a:gdLst>
              <a:gd name="textAreaLeft" fmla="*/ 0 w 59400"/>
              <a:gd name="textAreaRight" fmla="*/ 64440 w 59400"/>
              <a:gd name="textAreaTop" fmla="*/ 0 h 761760"/>
              <a:gd name="textAreaBottom" fmla="*/ 766800 h 761760"/>
            </a:gdLst>
            <a:ahLst/>
            <a:cxnLst/>
            <a:rect l="textAreaLeft" t="textAreaTop" r="textAreaRight" b="textAreaBottom"/>
            <a:pathLst>
              <a:path w="179" h="2130">
                <a:moveTo>
                  <a:pt x="0" y="2130"/>
                </a:moveTo>
                <a:lnTo>
                  <a:pt x="179" y="2130"/>
                </a:lnTo>
                <a:lnTo>
                  <a:pt x="179" y="0"/>
                </a:lnTo>
                <a:lnTo>
                  <a:pt x="0" y="0"/>
                </a:lnTo>
                <a:lnTo>
                  <a:pt x="0" y="213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0" name="Freihandform: Form 469"/>
          <p:cNvSpPr/>
          <p:nvPr/>
        </p:nvSpPr>
        <p:spPr>
          <a:xfrm>
            <a:off x="2031480" y="1441800"/>
            <a:ext cx="59400" cy="896040"/>
          </a:xfrm>
          <a:custGeom>
            <a:avLst/>
            <a:gdLst>
              <a:gd name="textAreaLeft" fmla="*/ 0 w 59400"/>
              <a:gd name="textAreaRight" fmla="*/ 64440 w 59400"/>
              <a:gd name="textAreaTop" fmla="*/ 0 h 896040"/>
              <a:gd name="textAreaBottom" fmla="*/ 901080 h 896040"/>
            </a:gdLst>
            <a:ahLst/>
            <a:cxnLst/>
            <a:rect l="textAreaLeft" t="textAreaTop" r="textAreaRight" b="textAreaBottom"/>
            <a:pathLst>
              <a:path w="179" h="2503">
                <a:moveTo>
                  <a:pt x="0" y="2503"/>
                </a:moveTo>
                <a:lnTo>
                  <a:pt x="179" y="2503"/>
                </a:lnTo>
                <a:lnTo>
                  <a:pt x="179" y="0"/>
                </a:lnTo>
                <a:lnTo>
                  <a:pt x="0" y="0"/>
                </a:lnTo>
                <a:lnTo>
                  <a:pt x="0" y="2503"/>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1" name="Freihandform: Form 470"/>
          <p:cNvSpPr/>
          <p:nvPr/>
        </p:nvSpPr>
        <p:spPr>
          <a:xfrm>
            <a:off x="2095560" y="649800"/>
            <a:ext cx="59400" cy="1688040"/>
          </a:xfrm>
          <a:custGeom>
            <a:avLst/>
            <a:gdLst>
              <a:gd name="textAreaLeft" fmla="*/ 0 w 59400"/>
              <a:gd name="textAreaRight" fmla="*/ 64440 w 59400"/>
              <a:gd name="textAreaTop" fmla="*/ 0 h 1688040"/>
              <a:gd name="textAreaBottom" fmla="*/ 1693080 h 1688040"/>
            </a:gdLst>
            <a:ahLst/>
            <a:cxnLst/>
            <a:rect l="textAreaLeft" t="textAreaTop" r="textAreaRight" b="textAreaBottom"/>
            <a:pathLst>
              <a:path w="179" h="4703">
                <a:moveTo>
                  <a:pt x="0" y="4703"/>
                </a:moveTo>
                <a:lnTo>
                  <a:pt x="179" y="4703"/>
                </a:lnTo>
                <a:lnTo>
                  <a:pt x="179" y="0"/>
                </a:lnTo>
                <a:lnTo>
                  <a:pt x="0" y="0"/>
                </a:lnTo>
                <a:lnTo>
                  <a:pt x="0" y="4703"/>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2" name="Freihandform: Form 471"/>
          <p:cNvSpPr/>
          <p:nvPr/>
        </p:nvSpPr>
        <p:spPr>
          <a:xfrm>
            <a:off x="2160000" y="1296360"/>
            <a:ext cx="59400" cy="1041480"/>
          </a:xfrm>
          <a:custGeom>
            <a:avLst/>
            <a:gdLst>
              <a:gd name="textAreaLeft" fmla="*/ 0 w 59400"/>
              <a:gd name="textAreaRight" fmla="*/ 64440 w 59400"/>
              <a:gd name="textAreaTop" fmla="*/ 0 h 1041480"/>
              <a:gd name="textAreaBottom" fmla="*/ 1046520 h 1041480"/>
            </a:gdLst>
            <a:ahLst/>
            <a:cxnLst/>
            <a:rect l="textAreaLeft" t="textAreaTop" r="textAreaRight" b="textAreaBottom"/>
            <a:pathLst>
              <a:path w="179" h="2907">
                <a:moveTo>
                  <a:pt x="0" y="2907"/>
                </a:moveTo>
                <a:lnTo>
                  <a:pt x="179" y="2907"/>
                </a:lnTo>
                <a:lnTo>
                  <a:pt x="179" y="0"/>
                </a:lnTo>
                <a:lnTo>
                  <a:pt x="0" y="0"/>
                </a:lnTo>
                <a:lnTo>
                  <a:pt x="0" y="2907"/>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3" name="Freihandform: Form 472"/>
          <p:cNvSpPr/>
          <p:nvPr/>
        </p:nvSpPr>
        <p:spPr>
          <a:xfrm>
            <a:off x="2252520" y="1593000"/>
            <a:ext cx="59760" cy="744840"/>
          </a:xfrm>
          <a:custGeom>
            <a:avLst/>
            <a:gdLst>
              <a:gd name="textAreaLeft" fmla="*/ 0 w 59760"/>
              <a:gd name="textAreaRight" fmla="*/ 64800 w 59760"/>
              <a:gd name="textAreaTop" fmla="*/ 0 h 744840"/>
              <a:gd name="textAreaBottom" fmla="*/ 749880 h 744840"/>
            </a:gdLst>
            <a:ahLst/>
            <a:cxnLst/>
            <a:rect l="textAreaLeft" t="textAreaTop" r="textAreaRight" b="textAreaBottom"/>
            <a:pathLst>
              <a:path w="180" h="2083">
                <a:moveTo>
                  <a:pt x="0" y="2083"/>
                </a:moveTo>
                <a:lnTo>
                  <a:pt x="180" y="2083"/>
                </a:lnTo>
                <a:lnTo>
                  <a:pt x="180" y="0"/>
                </a:lnTo>
                <a:lnTo>
                  <a:pt x="0" y="0"/>
                </a:lnTo>
                <a:lnTo>
                  <a:pt x="0" y="208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4" name="Freihandform: Form 473"/>
          <p:cNvSpPr/>
          <p:nvPr/>
        </p:nvSpPr>
        <p:spPr>
          <a:xfrm>
            <a:off x="2316960" y="1470240"/>
            <a:ext cx="59400" cy="867600"/>
          </a:xfrm>
          <a:custGeom>
            <a:avLst/>
            <a:gdLst>
              <a:gd name="textAreaLeft" fmla="*/ 0 w 59400"/>
              <a:gd name="textAreaRight" fmla="*/ 64440 w 59400"/>
              <a:gd name="textAreaTop" fmla="*/ 0 h 867600"/>
              <a:gd name="textAreaBottom" fmla="*/ 872640 h 867600"/>
            </a:gdLst>
            <a:ahLst/>
            <a:cxnLst/>
            <a:rect l="textAreaLeft" t="textAreaTop" r="textAreaRight" b="textAreaBottom"/>
            <a:pathLst>
              <a:path w="179" h="2424">
                <a:moveTo>
                  <a:pt x="0" y="2424"/>
                </a:moveTo>
                <a:lnTo>
                  <a:pt x="179" y="2424"/>
                </a:lnTo>
                <a:lnTo>
                  <a:pt x="179" y="0"/>
                </a:lnTo>
                <a:lnTo>
                  <a:pt x="0" y="0"/>
                </a:lnTo>
                <a:lnTo>
                  <a:pt x="0" y="242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5" name="Freihandform: Form 474"/>
          <p:cNvSpPr/>
          <p:nvPr/>
        </p:nvSpPr>
        <p:spPr>
          <a:xfrm>
            <a:off x="2381040" y="662400"/>
            <a:ext cx="59400" cy="1675440"/>
          </a:xfrm>
          <a:custGeom>
            <a:avLst/>
            <a:gdLst>
              <a:gd name="textAreaLeft" fmla="*/ 0 w 59400"/>
              <a:gd name="textAreaRight" fmla="*/ 64440 w 59400"/>
              <a:gd name="textAreaTop" fmla="*/ 0 h 1675440"/>
              <a:gd name="textAreaBottom" fmla="*/ 1680480 h 1675440"/>
            </a:gdLst>
            <a:ahLst/>
            <a:cxnLst/>
            <a:rect l="textAreaLeft" t="textAreaTop" r="textAreaRight" b="textAreaBottom"/>
            <a:pathLst>
              <a:path w="179" h="4668">
                <a:moveTo>
                  <a:pt x="0" y="4668"/>
                </a:moveTo>
                <a:lnTo>
                  <a:pt x="179" y="4668"/>
                </a:lnTo>
                <a:lnTo>
                  <a:pt x="179" y="0"/>
                </a:lnTo>
                <a:lnTo>
                  <a:pt x="0" y="0"/>
                </a:lnTo>
                <a:lnTo>
                  <a:pt x="0" y="4668"/>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6" name="Freihandform: Form 475"/>
          <p:cNvSpPr/>
          <p:nvPr/>
        </p:nvSpPr>
        <p:spPr>
          <a:xfrm>
            <a:off x="2445120" y="1307160"/>
            <a:ext cx="59400" cy="1030680"/>
          </a:xfrm>
          <a:custGeom>
            <a:avLst/>
            <a:gdLst>
              <a:gd name="textAreaLeft" fmla="*/ 0 w 59400"/>
              <a:gd name="textAreaRight" fmla="*/ 64440 w 59400"/>
              <a:gd name="textAreaTop" fmla="*/ 0 h 1030680"/>
              <a:gd name="textAreaBottom" fmla="*/ 1035720 h 1030680"/>
            </a:gdLst>
            <a:ahLst/>
            <a:cxnLst/>
            <a:rect l="textAreaLeft" t="textAreaTop" r="textAreaRight" b="textAreaBottom"/>
            <a:pathLst>
              <a:path w="179" h="2877">
                <a:moveTo>
                  <a:pt x="0" y="2877"/>
                </a:moveTo>
                <a:lnTo>
                  <a:pt x="179" y="2877"/>
                </a:lnTo>
                <a:lnTo>
                  <a:pt x="179" y="0"/>
                </a:lnTo>
                <a:lnTo>
                  <a:pt x="0" y="0"/>
                </a:lnTo>
                <a:lnTo>
                  <a:pt x="0" y="2877"/>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7" name="Freihandform: Form 476"/>
          <p:cNvSpPr/>
          <p:nvPr/>
        </p:nvSpPr>
        <p:spPr>
          <a:xfrm>
            <a:off x="2538000" y="1584000"/>
            <a:ext cx="59400" cy="753840"/>
          </a:xfrm>
          <a:custGeom>
            <a:avLst/>
            <a:gdLst>
              <a:gd name="textAreaLeft" fmla="*/ 0 w 59400"/>
              <a:gd name="textAreaRight" fmla="*/ 64440 w 59400"/>
              <a:gd name="textAreaTop" fmla="*/ 0 h 753840"/>
              <a:gd name="textAreaBottom" fmla="*/ 758880 h 753840"/>
            </a:gdLst>
            <a:ahLst/>
            <a:cxnLst/>
            <a:rect l="textAreaLeft" t="textAreaTop" r="textAreaRight" b="textAreaBottom"/>
            <a:pathLst>
              <a:path w="179" h="2108">
                <a:moveTo>
                  <a:pt x="0" y="2108"/>
                </a:moveTo>
                <a:lnTo>
                  <a:pt x="179" y="2108"/>
                </a:lnTo>
                <a:lnTo>
                  <a:pt x="179" y="0"/>
                </a:lnTo>
                <a:lnTo>
                  <a:pt x="0" y="0"/>
                </a:lnTo>
                <a:lnTo>
                  <a:pt x="0" y="210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8" name="Freihandform: Form 477"/>
          <p:cNvSpPr/>
          <p:nvPr/>
        </p:nvSpPr>
        <p:spPr>
          <a:xfrm>
            <a:off x="2602080" y="1447920"/>
            <a:ext cx="59760" cy="889920"/>
          </a:xfrm>
          <a:custGeom>
            <a:avLst/>
            <a:gdLst>
              <a:gd name="textAreaLeft" fmla="*/ 0 w 59760"/>
              <a:gd name="textAreaRight" fmla="*/ 64800 w 59760"/>
              <a:gd name="textAreaTop" fmla="*/ 0 h 889920"/>
              <a:gd name="textAreaBottom" fmla="*/ 894960 h 889920"/>
            </a:gdLst>
            <a:ahLst/>
            <a:cxnLst/>
            <a:rect l="textAreaLeft" t="textAreaTop" r="textAreaRight" b="textAreaBottom"/>
            <a:pathLst>
              <a:path w="180" h="2486">
                <a:moveTo>
                  <a:pt x="0" y="2486"/>
                </a:moveTo>
                <a:lnTo>
                  <a:pt x="180" y="2486"/>
                </a:lnTo>
                <a:lnTo>
                  <a:pt x="180" y="0"/>
                </a:lnTo>
                <a:lnTo>
                  <a:pt x="0" y="0"/>
                </a:lnTo>
                <a:lnTo>
                  <a:pt x="0" y="2486"/>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79" name="Freihandform: Form 478"/>
          <p:cNvSpPr/>
          <p:nvPr/>
        </p:nvSpPr>
        <p:spPr>
          <a:xfrm>
            <a:off x="2666520" y="672480"/>
            <a:ext cx="59400" cy="1665360"/>
          </a:xfrm>
          <a:custGeom>
            <a:avLst/>
            <a:gdLst>
              <a:gd name="textAreaLeft" fmla="*/ 0 w 59400"/>
              <a:gd name="textAreaRight" fmla="*/ 64440 w 59400"/>
              <a:gd name="textAreaTop" fmla="*/ 0 h 1665360"/>
              <a:gd name="textAreaBottom" fmla="*/ 1670400 h 1665360"/>
            </a:gdLst>
            <a:ahLst/>
            <a:cxnLst/>
            <a:rect l="textAreaLeft" t="textAreaTop" r="textAreaRight" b="textAreaBottom"/>
            <a:pathLst>
              <a:path w="179" h="4640">
                <a:moveTo>
                  <a:pt x="0" y="4640"/>
                </a:moveTo>
                <a:lnTo>
                  <a:pt x="179" y="4640"/>
                </a:lnTo>
                <a:lnTo>
                  <a:pt x="179" y="0"/>
                </a:lnTo>
                <a:lnTo>
                  <a:pt x="0" y="0"/>
                </a:lnTo>
                <a:lnTo>
                  <a:pt x="0" y="4640"/>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0" name="Freihandform: Form 479"/>
          <p:cNvSpPr/>
          <p:nvPr/>
        </p:nvSpPr>
        <p:spPr>
          <a:xfrm>
            <a:off x="2730600" y="1280880"/>
            <a:ext cx="59400" cy="1056960"/>
          </a:xfrm>
          <a:custGeom>
            <a:avLst/>
            <a:gdLst>
              <a:gd name="textAreaLeft" fmla="*/ 0 w 59400"/>
              <a:gd name="textAreaRight" fmla="*/ 64440 w 59400"/>
              <a:gd name="textAreaTop" fmla="*/ 0 h 1056960"/>
              <a:gd name="textAreaBottom" fmla="*/ 1062000 h 1056960"/>
            </a:gdLst>
            <a:ahLst/>
            <a:cxnLst/>
            <a:rect l="textAreaLeft" t="textAreaTop" r="textAreaRight" b="textAreaBottom"/>
            <a:pathLst>
              <a:path w="179" h="2950">
                <a:moveTo>
                  <a:pt x="0" y="2950"/>
                </a:moveTo>
                <a:lnTo>
                  <a:pt x="179" y="2950"/>
                </a:lnTo>
                <a:lnTo>
                  <a:pt x="179" y="0"/>
                </a:lnTo>
                <a:lnTo>
                  <a:pt x="0" y="0"/>
                </a:lnTo>
                <a:lnTo>
                  <a:pt x="0" y="2950"/>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1" name="Freihandform: Form 480"/>
          <p:cNvSpPr/>
          <p:nvPr/>
        </p:nvSpPr>
        <p:spPr>
          <a:xfrm>
            <a:off x="2823480" y="1567800"/>
            <a:ext cx="59400" cy="770040"/>
          </a:xfrm>
          <a:custGeom>
            <a:avLst/>
            <a:gdLst>
              <a:gd name="textAreaLeft" fmla="*/ 0 w 59400"/>
              <a:gd name="textAreaRight" fmla="*/ 64440 w 59400"/>
              <a:gd name="textAreaTop" fmla="*/ 0 h 770040"/>
              <a:gd name="textAreaBottom" fmla="*/ 775080 h 770040"/>
            </a:gdLst>
            <a:ahLst/>
            <a:cxnLst/>
            <a:rect l="textAreaLeft" t="textAreaTop" r="textAreaRight" b="textAreaBottom"/>
            <a:pathLst>
              <a:path w="179" h="2153">
                <a:moveTo>
                  <a:pt x="0" y="2153"/>
                </a:moveTo>
                <a:lnTo>
                  <a:pt x="179" y="2153"/>
                </a:lnTo>
                <a:lnTo>
                  <a:pt x="179" y="0"/>
                </a:lnTo>
                <a:lnTo>
                  <a:pt x="0" y="0"/>
                </a:lnTo>
                <a:lnTo>
                  <a:pt x="0" y="2153"/>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2" name="Freihandform: Form 481"/>
          <p:cNvSpPr/>
          <p:nvPr/>
        </p:nvSpPr>
        <p:spPr>
          <a:xfrm>
            <a:off x="2887920" y="1410480"/>
            <a:ext cx="59400" cy="927360"/>
          </a:xfrm>
          <a:custGeom>
            <a:avLst/>
            <a:gdLst>
              <a:gd name="textAreaLeft" fmla="*/ 0 w 59400"/>
              <a:gd name="textAreaRight" fmla="*/ 64440 w 59400"/>
              <a:gd name="textAreaTop" fmla="*/ 0 h 927360"/>
              <a:gd name="textAreaBottom" fmla="*/ 932400 h 927360"/>
            </a:gdLst>
            <a:ahLst/>
            <a:cxnLst/>
            <a:rect l="textAreaLeft" t="textAreaTop" r="textAreaRight" b="textAreaBottom"/>
            <a:pathLst>
              <a:path w="179" h="2590">
                <a:moveTo>
                  <a:pt x="0" y="2590"/>
                </a:moveTo>
                <a:lnTo>
                  <a:pt x="179" y="2590"/>
                </a:lnTo>
                <a:lnTo>
                  <a:pt x="179" y="0"/>
                </a:lnTo>
                <a:lnTo>
                  <a:pt x="0" y="0"/>
                </a:lnTo>
                <a:lnTo>
                  <a:pt x="0" y="2590"/>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3" name="Freihandform: Form 482"/>
          <p:cNvSpPr/>
          <p:nvPr/>
        </p:nvSpPr>
        <p:spPr>
          <a:xfrm>
            <a:off x="2952000" y="637560"/>
            <a:ext cx="59760" cy="1700280"/>
          </a:xfrm>
          <a:custGeom>
            <a:avLst/>
            <a:gdLst>
              <a:gd name="textAreaLeft" fmla="*/ 0 w 59760"/>
              <a:gd name="textAreaRight" fmla="*/ 64800 w 59760"/>
              <a:gd name="textAreaTop" fmla="*/ 0 h 1700280"/>
              <a:gd name="textAreaBottom" fmla="*/ 1705320 h 1700280"/>
            </a:gdLst>
            <a:ahLst/>
            <a:cxnLst/>
            <a:rect l="textAreaLeft" t="textAreaTop" r="textAreaRight" b="textAreaBottom"/>
            <a:pathLst>
              <a:path w="180" h="4737">
                <a:moveTo>
                  <a:pt x="0" y="4737"/>
                </a:moveTo>
                <a:lnTo>
                  <a:pt x="180" y="4737"/>
                </a:lnTo>
                <a:lnTo>
                  <a:pt x="180" y="0"/>
                </a:lnTo>
                <a:lnTo>
                  <a:pt x="0" y="0"/>
                </a:lnTo>
                <a:lnTo>
                  <a:pt x="0" y="4737"/>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4" name="Freihandform: Form 483"/>
          <p:cNvSpPr/>
          <p:nvPr/>
        </p:nvSpPr>
        <p:spPr>
          <a:xfrm>
            <a:off x="3016440" y="1257120"/>
            <a:ext cx="59400" cy="1080720"/>
          </a:xfrm>
          <a:custGeom>
            <a:avLst/>
            <a:gdLst>
              <a:gd name="textAreaLeft" fmla="*/ 0 w 59400"/>
              <a:gd name="textAreaRight" fmla="*/ 64440 w 59400"/>
              <a:gd name="textAreaTop" fmla="*/ 0 h 1080720"/>
              <a:gd name="textAreaBottom" fmla="*/ 1085760 h 1080720"/>
            </a:gdLst>
            <a:ahLst/>
            <a:cxnLst/>
            <a:rect l="textAreaLeft" t="textAreaTop" r="textAreaRight" b="textAreaBottom"/>
            <a:pathLst>
              <a:path w="179" h="3016">
                <a:moveTo>
                  <a:pt x="0" y="3016"/>
                </a:moveTo>
                <a:lnTo>
                  <a:pt x="179" y="3016"/>
                </a:lnTo>
                <a:lnTo>
                  <a:pt x="179" y="0"/>
                </a:lnTo>
                <a:lnTo>
                  <a:pt x="0" y="0"/>
                </a:lnTo>
                <a:lnTo>
                  <a:pt x="0" y="3016"/>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5" name="Freihandform: Form 484"/>
          <p:cNvSpPr/>
          <p:nvPr/>
        </p:nvSpPr>
        <p:spPr>
          <a:xfrm>
            <a:off x="3108960" y="1603440"/>
            <a:ext cx="59760" cy="734400"/>
          </a:xfrm>
          <a:custGeom>
            <a:avLst/>
            <a:gdLst>
              <a:gd name="textAreaLeft" fmla="*/ 0 w 59760"/>
              <a:gd name="textAreaRight" fmla="*/ 64800 w 59760"/>
              <a:gd name="textAreaTop" fmla="*/ 0 h 734400"/>
              <a:gd name="textAreaBottom" fmla="*/ 739440 h 734400"/>
            </a:gdLst>
            <a:ahLst/>
            <a:cxnLst/>
            <a:rect l="textAreaLeft" t="textAreaTop" r="textAreaRight" b="textAreaBottom"/>
            <a:pathLst>
              <a:path w="180" h="2054">
                <a:moveTo>
                  <a:pt x="0" y="2054"/>
                </a:moveTo>
                <a:lnTo>
                  <a:pt x="180" y="2054"/>
                </a:lnTo>
                <a:lnTo>
                  <a:pt x="180" y="0"/>
                </a:lnTo>
                <a:lnTo>
                  <a:pt x="0" y="0"/>
                </a:lnTo>
                <a:lnTo>
                  <a:pt x="0" y="205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6" name="Freihandform: Form 485"/>
          <p:cNvSpPr/>
          <p:nvPr/>
        </p:nvSpPr>
        <p:spPr>
          <a:xfrm>
            <a:off x="3173400" y="1415160"/>
            <a:ext cx="59400" cy="922680"/>
          </a:xfrm>
          <a:custGeom>
            <a:avLst/>
            <a:gdLst>
              <a:gd name="textAreaLeft" fmla="*/ 0 w 59400"/>
              <a:gd name="textAreaRight" fmla="*/ 64440 w 59400"/>
              <a:gd name="textAreaTop" fmla="*/ 0 h 922680"/>
              <a:gd name="textAreaBottom" fmla="*/ 927720 h 922680"/>
            </a:gdLst>
            <a:ahLst/>
            <a:cxnLst/>
            <a:rect l="textAreaLeft" t="textAreaTop" r="textAreaRight" b="textAreaBottom"/>
            <a:pathLst>
              <a:path w="179" h="2577">
                <a:moveTo>
                  <a:pt x="0" y="2577"/>
                </a:moveTo>
                <a:lnTo>
                  <a:pt x="179" y="2577"/>
                </a:lnTo>
                <a:lnTo>
                  <a:pt x="179" y="0"/>
                </a:lnTo>
                <a:lnTo>
                  <a:pt x="0" y="0"/>
                </a:lnTo>
                <a:lnTo>
                  <a:pt x="0" y="2577"/>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7" name="Freihandform: Form 486"/>
          <p:cNvSpPr/>
          <p:nvPr/>
        </p:nvSpPr>
        <p:spPr>
          <a:xfrm>
            <a:off x="3237480" y="650880"/>
            <a:ext cx="59400" cy="1686960"/>
          </a:xfrm>
          <a:custGeom>
            <a:avLst/>
            <a:gdLst>
              <a:gd name="textAreaLeft" fmla="*/ 0 w 59400"/>
              <a:gd name="textAreaRight" fmla="*/ 64440 w 59400"/>
              <a:gd name="textAreaTop" fmla="*/ 0 h 1686960"/>
              <a:gd name="textAreaBottom" fmla="*/ 1692000 h 1686960"/>
            </a:gdLst>
            <a:ahLst/>
            <a:cxnLst/>
            <a:rect l="textAreaLeft" t="textAreaTop" r="textAreaRight" b="textAreaBottom"/>
            <a:pathLst>
              <a:path w="179" h="4700">
                <a:moveTo>
                  <a:pt x="0" y="4700"/>
                </a:moveTo>
                <a:lnTo>
                  <a:pt x="179" y="4700"/>
                </a:lnTo>
                <a:lnTo>
                  <a:pt x="179" y="0"/>
                </a:lnTo>
                <a:lnTo>
                  <a:pt x="0" y="0"/>
                </a:lnTo>
                <a:lnTo>
                  <a:pt x="0" y="4700"/>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8" name="Freihandform: Form 487"/>
          <p:cNvSpPr/>
          <p:nvPr/>
        </p:nvSpPr>
        <p:spPr>
          <a:xfrm>
            <a:off x="3301560" y="1237320"/>
            <a:ext cx="59760" cy="1100520"/>
          </a:xfrm>
          <a:custGeom>
            <a:avLst/>
            <a:gdLst>
              <a:gd name="textAreaLeft" fmla="*/ 0 w 59760"/>
              <a:gd name="textAreaRight" fmla="*/ 64800 w 59760"/>
              <a:gd name="textAreaTop" fmla="*/ 0 h 1100520"/>
              <a:gd name="textAreaBottom" fmla="*/ 1105560 h 1100520"/>
            </a:gdLst>
            <a:ahLst/>
            <a:cxnLst/>
            <a:rect l="textAreaLeft" t="textAreaTop" r="textAreaRight" b="textAreaBottom"/>
            <a:pathLst>
              <a:path w="180" h="3071">
                <a:moveTo>
                  <a:pt x="0" y="3071"/>
                </a:moveTo>
                <a:lnTo>
                  <a:pt x="180" y="3071"/>
                </a:lnTo>
                <a:lnTo>
                  <a:pt x="180" y="0"/>
                </a:lnTo>
                <a:lnTo>
                  <a:pt x="0" y="0"/>
                </a:lnTo>
                <a:lnTo>
                  <a:pt x="0" y="3071"/>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89" name="Freihandform: Form 488"/>
          <p:cNvSpPr/>
          <p:nvPr/>
        </p:nvSpPr>
        <p:spPr>
          <a:xfrm>
            <a:off x="3394440" y="1641240"/>
            <a:ext cx="59400" cy="696600"/>
          </a:xfrm>
          <a:custGeom>
            <a:avLst/>
            <a:gdLst>
              <a:gd name="textAreaLeft" fmla="*/ 0 w 59400"/>
              <a:gd name="textAreaRight" fmla="*/ 64440 w 59400"/>
              <a:gd name="textAreaTop" fmla="*/ 0 h 696600"/>
              <a:gd name="textAreaBottom" fmla="*/ 701640 h 696600"/>
            </a:gdLst>
            <a:ahLst/>
            <a:cxnLst/>
            <a:rect l="textAreaLeft" t="textAreaTop" r="textAreaRight" b="textAreaBottom"/>
            <a:pathLst>
              <a:path w="179" h="1949">
                <a:moveTo>
                  <a:pt x="0" y="1949"/>
                </a:moveTo>
                <a:lnTo>
                  <a:pt x="179" y="1949"/>
                </a:lnTo>
                <a:lnTo>
                  <a:pt x="179" y="0"/>
                </a:lnTo>
                <a:lnTo>
                  <a:pt x="0" y="0"/>
                </a:lnTo>
                <a:lnTo>
                  <a:pt x="0" y="1949"/>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0" name="Freihandform: Form 489"/>
          <p:cNvSpPr/>
          <p:nvPr/>
        </p:nvSpPr>
        <p:spPr>
          <a:xfrm>
            <a:off x="3458520" y="1422720"/>
            <a:ext cx="59760" cy="915120"/>
          </a:xfrm>
          <a:custGeom>
            <a:avLst/>
            <a:gdLst>
              <a:gd name="textAreaLeft" fmla="*/ 0 w 59760"/>
              <a:gd name="textAreaRight" fmla="*/ 64800 w 59760"/>
              <a:gd name="textAreaTop" fmla="*/ 0 h 915120"/>
              <a:gd name="textAreaBottom" fmla="*/ 920160 h 915120"/>
            </a:gdLst>
            <a:ahLst/>
            <a:cxnLst/>
            <a:rect l="textAreaLeft" t="textAreaTop" r="textAreaRight" b="textAreaBottom"/>
            <a:pathLst>
              <a:path w="180" h="2556">
                <a:moveTo>
                  <a:pt x="0" y="2556"/>
                </a:moveTo>
                <a:lnTo>
                  <a:pt x="180" y="2556"/>
                </a:lnTo>
                <a:lnTo>
                  <a:pt x="180" y="0"/>
                </a:lnTo>
                <a:lnTo>
                  <a:pt x="0" y="0"/>
                </a:lnTo>
                <a:lnTo>
                  <a:pt x="0" y="2556"/>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1" name="Freihandform: Form 490"/>
          <p:cNvSpPr/>
          <p:nvPr/>
        </p:nvSpPr>
        <p:spPr>
          <a:xfrm>
            <a:off x="3522960" y="688680"/>
            <a:ext cx="59400" cy="1649160"/>
          </a:xfrm>
          <a:custGeom>
            <a:avLst/>
            <a:gdLst>
              <a:gd name="textAreaLeft" fmla="*/ 0 w 59400"/>
              <a:gd name="textAreaRight" fmla="*/ 64440 w 59400"/>
              <a:gd name="textAreaTop" fmla="*/ 0 h 1649160"/>
              <a:gd name="textAreaBottom" fmla="*/ 1654200 h 1649160"/>
            </a:gdLst>
            <a:ahLst/>
            <a:cxnLst/>
            <a:rect l="textAreaLeft" t="textAreaTop" r="textAreaRight" b="textAreaBottom"/>
            <a:pathLst>
              <a:path w="179" h="4595">
                <a:moveTo>
                  <a:pt x="0" y="4595"/>
                </a:moveTo>
                <a:lnTo>
                  <a:pt x="179" y="4595"/>
                </a:lnTo>
                <a:lnTo>
                  <a:pt x="179" y="0"/>
                </a:lnTo>
                <a:lnTo>
                  <a:pt x="0" y="0"/>
                </a:lnTo>
                <a:lnTo>
                  <a:pt x="0" y="4595"/>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2" name="Freihandform: Form 491"/>
          <p:cNvSpPr/>
          <p:nvPr/>
        </p:nvSpPr>
        <p:spPr>
          <a:xfrm>
            <a:off x="3587040" y="1203840"/>
            <a:ext cx="59400" cy="1134000"/>
          </a:xfrm>
          <a:custGeom>
            <a:avLst/>
            <a:gdLst>
              <a:gd name="textAreaLeft" fmla="*/ 0 w 59400"/>
              <a:gd name="textAreaRight" fmla="*/ 64440 w 59400"/>
              <a:gd name="textAreaTop" fmla="*/ 0 h 1134000"/>
              <a:gd name="textAreaBottom" fmla="*/ 1139040 h 1134000"/>
            </a:gdLst>
            <a:ahLst/>
            <a:cxnLst/>
            <a:rect l="textAreaLeft" t="textAreaTop" r="textAreaRight" b="textAreaBottom"/>
            <a:pathLst>
              <a:path w="179" h="3164">
                <a:moveTo>
                  <a:pt x="0" y="3164"/>
                </a:moveTo>
                <a:lnTo>
                  <a:pt x="179" y="3164"/>
                </a:lnTo>
                <a:lnTo>
                  <a:pt x="179" y="0"/>
                </a:lnTo>
                <a:lnTo>
                  <a:pt x="0" y="0"/>
                </a:lnTo>
                <a:lnTo>
                  <a:pt x="0" y="3164"/>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3" name="Freihandform: Form 492"/>
          <p:cNvSpPr/>
          <p:nvPr/>
        </p:nvSpPr>
        <p:spPr>
          <a:xfrm>
            <a:off x="3679920" y="1630800"/>
            <a:ext cx="59400" cy="707040"/>
          </a:xfrm>
          <a:custGeom>
            <a:avLst/>
            <a:gdLst>
              <a:gd name="textAreaLeft" fmla="*/ 0 w 59400"/>
              <a:gd name="textAreaRight" fmla="*/ 64440 w 59400"/>
              <a:gd name="textAreaTop" fmla="*/ 0 h 707040"/>
              <a:gd name="textAreaBottom" fmla="*/ 712080 h 707040"/>
            </a:gdLst>
            <a:ahLst/>
            <a:cxnLst/>
            <a:rect l="textAreaLeft" t="textAreaTop" r="textAreaRight" b="textAreaBottom"/>
            <a:pathLst>
              <a:path w="179" h="1978">
                <a:moveTo>
                  <a:pt x="0" y="1978"/>
                </a:moveTo>
                <a:lnTo>
                  <a:pt x="179" y="1978"/>
                </a:lnTo>
                <a:lnTo>
                  <a:pt x="179" y="0"/>
                </a:lnTo>
                <a:lnTo>
                  <a:pt x="0" y="0"/>
                </a:lnTo>
                <a:lnTo>
                  <a:pt x="0" y="1978"/>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4" name="Freihandform: Form 493"/>
          <p:cNvSpPr/>
          <p:nvPr/>
        </p:nvSpPr>
        <p:spPr>
          <a:xfrm>
            <a:off x="3744000" y="1400400"/>
            <a:ext cx="59400" cy="937440"/>
          </a:xfrm>
          <a:custGeom>
            <a:avLst/>
            <a:gdLst>
              <a:gd name="textAreaLeft" fmla="*/ 0 w 59400"/>
              <a:gd name="textAreaRight" fmla="*/ 64440 w 59400"/>
              <a:gd name="textAreaTop" fmla="*/ 0 h 937440"/>
              <a:gd name="textAreaBottom" fmla="*/ 942480 h 937440"/>
            </a:gdLst>
            <a:ahLst/>
            <a:cxnLst/>
            <a:rect l="textAreaLeft" t="textAreaTop" r="textAreaRight" b="textAreaBottom"/>
            <a:pathLst>
              <a:path w="179" h="2618">
                <a:moveTo>
                  <a:pt x="0" y="2618"/>
                </a:moveTo>
                <a:lnTo>
                  <a:pt x="179" y="2618"/>
                </a:lnTo>
                <a:lnTo>
                  <a:pt x="179" y="0"/>
                </a:lnTo>
                <a:lnTo>
                  <a:pt x="0" y="0"/>
                </a:lnTo>
                <a:lnTo>
                  <a:pt x="0" y="2618"/>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5" name="Freihandform: Form 494"/>
          <p:cNvSpPr/>
          <p:nvPr/>
        </p:nvSpPr>
        <p:spPr>
          <a:xfrm>
            <a:off x="3808080" y="702720"/>
            <a:ext cx="59760" cy="1635120"/>
          </a:xfrm>
          <a:custGeom>
            <a:avLst/>
            <a:gdLst>
              <a:gd name="textAreaLeft" fmla="*/ 0 w 59760"/>
              <a:gd name="textAreaRight" fmla="*/ 64800 w 59760"/>
              <a:gd name="textAreaTop" fmla="*/ 0 h 1635120"/>
              <a:gd name="textAreaBottom" fmla="*/ 1640160 h 1635120"/>
            </a:gdLst>
            <a:ahLst/>
            <a:cxnLst/>
            <a:rect l="textAreaLeft" t="textAreaTop" r="textAreaRight" b="textAreaBottom"/>
            <a:pathLst>
              <a:path w="180" h="4556">
                <a:moveTo>
                  <a:pt x="0" y="4556"/>
                </a:moveTo>
                <a:lnTo>
                  <a:pt x="180" y="4556"/>
                </a:lnTo>
                <a:lnTo>
                  <a:pt x="180" y="0"/>
                </a:lnTo>
                <a:lnTo>
                  <a:pt x="0" y="0"/>
                </a:lnTo>
                <a:lnTo>
                  <a:pt x="0" y="4556"/>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6" name="Freihandform: Form 495"/>
          <p:cNvSpPr/>
          <p:nvPr/>
        </p:nvSpPr>
        <p:spPr>
          <a:xfrm>
            <a:off x="3872520" y="1185120"/>
            <a:ext cx="59400" cy="1152720"/>
          </a:xfrm>
          <a:custGeom>
            <a:avLst/>
            <a:gdLst>
              <a:gd name="textAreaLeft" fmla="*/ 0 w 59400"/>
              <a:gd name="textAreaRight" fmla="*/ 64440 w 59400"/>
              <a:gd name="textAreaTop" fmla="*/ 0 h 1152720"/>
              <a:gd name="textAreaBottom" fmla="*/ 1157760 h 1152720"/>
            </a:gdLst>
            <a:ahLst/>
            <a:cxnLst/>
            <a:rect l="textAreaLeft" t="textAreaTop" r="textAreaRight" b="textAreaBottom"/>
            <a:pathLst>
              <a:path w="179" h="3216">
                <a:moveTo>
                  <a:pt x="0" y="3216"/>
                </a:moveTo>
                <a:lnTo>
                  <a:pt x="179" y="3216"/>
                </a:lnTo>
                <a:lnTo>
                  <a:pt x="179" y="0"/>
                </a:lnTo>
                <a:lnTo>
                  <a:pt x="0" y="0"/>
                </a:lnTo>
                <a:lnTo>
                  <a:pt x="0" y="3216"/>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497" name="Rechteck 496"/>
          <p:cNvSpPr/>
          <p:nvPr/>
        </p:nvSpPr>
        <p:spPr>
          <a:xfrm>
            <a:off x="964440" y="2304000"/>
            <a:ext cx="892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0</a:t>
            </a:r>
            <a:endParaRPr lang="de-CH" sz="750" b="0" u="none" strike="noStrike" noProof="0" dirty="0">
              <a:solidFill>
                <a:srgbClr val="000000"/>
              </a:solidFill>
              <a:uFillTx/>
              <a:latin typeface="Arial"/>
            </a:endParaRPr>
          </a:p>
        </p:txBody>
      </p:sp>
      <p:sp>
        <p:nvSpPr>
          <p:cNvPr id="498" name="Rechteck 497"/>
          <p:cNvSpPr/>
          <p:nvPr/>
        </p:nvSpPr>
        <p:spPr>
          <a:xfrm>
            <a:off x="806760" y="196164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1000</a:t>
            </a:r>
            <a:endParaRPr lang="de-CH" sz="750" b="0" u="none" strike="noStrike" noProof="0" dirty="0">
              <a:solidFill>
                <a:srgbClr val="000000"/>
              </a:solidFill>
              <a:uFillTx/>
              <a:latin typeface="Arial"/>
            </a:endParaRPr>
          </a:p>
        </p:txBody>
      </p:sp>
      <p:sp>
        <p:nvSpPr>
          <p:cNvPr id="499" name="Rechteck 498"/>
          <p:cNvSpPr/>
          <p:nvPr/>
        </p:nvSpPr>
        <p:spPr>
          <a:xfrm>
            <a:off x="806760" y="161928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2000</a:t>
            </a:r>
            <a:endParaRPr lang="de-CH" sz="750" b="0" u="none" strike="noStrike" noProof="0" dirty="0">
              <a:solidFill>
                <a:srgbClr val="000000"/>
              </a:solidFill>
              <a:uFillTx/>
              <a:latin typeface="Arial"/>
            </a:endParaRPr>
          </a:p>
        </p:txBody>
      </p:sp>
      <p:sp>
        <p:nvSpPr>
          <p:cNvPr id="500" name="Rechteck 499"/>
          <p:cNvSpPr/>
          <p:nvPr/>
        </p:nvSpPr>
        <p:spPr>
          <a:xfrm>
            <a:off x="806760" y="127728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3000</a:t>
            </a:r>
            <a:endParaRPr lang="de-CH" sz="750" b="0" u="none" strike="noStrike" noProof="0" dirty="0">
              <a:solidFill>
                <a:srgbClr val="000000"/>
              </a:solidFill>
              <a:uFillTx/>
              <a:latin typeface="Arial"/>
            </a:endParaRPr>
          </a:p>
        </p:txBody>
      </p:sp>
      <p:sp>
        <p:nvSpPr>
          <p:cNvPr id="501" name="Rechteck 500"/>
          <p:cNvSpPr/>
          <p:nvPr/>
        </p:nvSpPr>
        <p:spPr>
          <a:xfrm>
            <a:off x="806760" y="93492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4000</a:t>
            </a:r>
            <a:endParaRPr lang="de-CH" sz="750" b="0" u="none" strike="noStrike" noProof="0" dirty="0">
              <a:solidFill>
                <a:srgbClr val="000000"/>
              </a:solidFill>
              <a:uFillTx/>
              <a:latin typeface="Arial"/>
            </a:endParaRPr>
          </a:p>
        </p:txBody>
      </p:sp>
      <p:sp>
        <p:nvSpPr>
          <p:cNvPr id="502" name="Gerader Verbinder 501"/>
          <p:cNvSpPr/>
          <p:nvPr/>
        </p:nvSpPr>
        <p:spPr>
          <a:xfrm>
            <a:off x="1039680" y="234252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3" name="Gerader Verbinder 502"/>
          <p:cNvSpPr/>
          <p:nvPr/>
        </p:nvSpPr>
        <p:spPr>
          <a:xfrm>
            <a:off x="1039680" y="20001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4" name="Gerader Verbinder 503"/>
          <p:cNvSpPr/>
          <p:nvPr/>
        </p:nvSpPr>
        <p:spPr>
          <a:xfrm>
            <a:off x="1039680" y="165816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5" name="Gerader Verbinder 504"/>
          <p:cNvSpPr/>
          <p:nvPr/>
        </p:nvSpPr>
        <p:spPr>
          <a:xfrm>
            <a:off x="1039680" y="131580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6" name="Gerader Verbinder 505"/>
          <p:cNvSpPr/>
          <p:nvPr/>
        </p:nvSpPr>
        <p:spPr>
          <a:xfrm>
            <a:off x="1039680" y="97344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7" name="Gerader Verbinder 506"/>
          <p:cNvSpPr/>
          <p:nvPr/>
        </p:nvSpPr>
        <p:spPr>
          <a:xfrm>
            <a:off x="1039680" y="631080"/>
            <a:ext cx="28800" cy="36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8" name="Gerader Verbinder 507"/>
          <p:cNvSpPr/>
          <p:nvPr/>
        </p:nvSpPr>
        <p:spPr>
          <a:xfrm flipV="1">
            <a:off x="12394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09" name="Gerader Verbinder 508"/>
          <p:cNvSpPr/>
          <p:nvPr/>
        </p:nvSpPr>
        <p:spPr>
          <a:xfrm flipV="1">
            <a:off x="15249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0" name="Gerader Verbinder 509"/>
          <p:cNvSpPr/>
          <p:nvPr/>
        </p:nvSpPr>
        <p:spPr>
          <a:xfrm flipV="1">
            <a:off x="18104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1" name="Gerader Verbinder 510"/>
          <p:cNvSpPr/>
          <p:nvPr/>
        </p:nvSpPr>
        <p:spPr>
          <a:xfrm flipV="1">
            <a:off x="20955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2" name="Gerader Verbinder 511"/>
          <p:cNvSpPr/>
          <p:nvPr/>
        </p:nvSpPr>
        <p:spPr>
          <a:xfrm flipV="1">
            <a:off x="238104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3" name="Gerader Verbinder 512"/>
          <p:cNvSpPr/>
          <p:nvPr/>
        </p:nvSpPr>
        <p:spPr>
          <a:xfrm flipV="1">
            <a:off x="266652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4" name="Gerader Verbinder 513"/>
          <p:cNvSpPr/>
          <p:nvPr/>
        </p:nvSpPr>
        <p:spPr>
          <a:xfrm flipV="1">
            <a:off x="295200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5" name="Gerader Verbinder 514"/>
          <p:cNvSpPr/>
          <p:nvPr/>
        </p:nvSpPr>
        <p:spPr>
          <a:xfrm flipV="1">
            <a:off x="32374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6" name="Gerader Verbinder 515"/>
          <p:cNvSpPr/>
          <p:nvPr/>
        </p:nvSpPr>
        <p:spPr>
          <a:xfrm flipV="1">
            <a:off x="352296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7" name="Gerader Verbinder 516"/>
          <p:cNvSpPr/>
          <p:nvPr/>
        </p:nvSpPr>
        <p:spPr>
          <a:xfrm flipV="1">
            <a:off x="3808080" y="2427840"/>
            <a:ext cx="360" cy="28800"/>
          </a:xfrm>
          <a:prstGeom prst="line">
            <a:avLst/>
          </a:prstGeom>
          <a:ln w="11160">
            <a:solidFill>
              <a:srgbClr val="333333"/>
            </a:solidFill>
            <a:round/>
          </a:ln>
        </p:spPr>
        <p:style>
          <a:lnRef idx="0">
            <a:scrgbClr r="0" g="0" b="0"/>
          </a:lnRef>
          <a:fillRef idx="0">
            <a:scrgbClr r="0" g="0" b="0"/>
          </a:fillRef>
          <a:effectRef idx="0">
            <a:scrgbClr r="0" g="0" b="0"/>
          </a:effectRef>
          <a:fontRef idx="minor"/>
        </p:style>
        <p:txBody>
          <a:bodyPr lIns="5400" tIns="5400" rIns="5400" bIns="5400" anchor="t">
            <a:noAutofit/>
          </a:bodyPr>
          <a:lstStyle/>
          <a:p>
            <a:endParaRPr lang="de-CH" sz="2400" b="0" u="none" strike="noStrike" noProof="0" dirty="0">
              <a:solidFill>
                <a:srgbClr val="000000"/>
              </a:solidFill>
              <a:uFillTx/>
              <a:latin typeface="Times New Roman"/>
              <a:ea typeface="DejaVu Sans"/>
            </a:endParaRPr>
          </a:p>
        </p:txBody>
      </p:sp>
      <p:sp>
        <p:nvSpPr>
          <p:cNvPr id="518" name="Rechteck 517"/>
          <p:cNvSpPr/>
          <p:nvPr/>
        </p:nvSpPr>
        <p:spPr>
          <a:xfrm>
            <a:off x="806760" y="59256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5000</a:t>
            </a:r>
            <a:endParaRPr lang="de-CH" sz="750" b="0" u="none" strike="noStrike" noProof="0" dirty="0">
              <a:solidFill>
                <a:srgbClr val="000000"/>
              </a:solidFill>
              <a:uFillTx/>
              <a:latin typeface="Arial"/>
            </a:endParaRPr>
          </a:p>
        </p:txBody>
      </p:sp>
      <p:sp>
        <p:nvSpPr>
          <p:cNvPr id="519" name="Rechteck 518"/>
          <p:cNvSpPr/>
          <p:nvPr/>
        </p:nvSpPr>
        <p:spPr>
          <a:xfrm>
            <a:off x="11347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2014</a:t>
            </a:r>
            <a:endParaRPr lang="de-CH" sz="750" b="0" u="none" strike="noStrike" noProof="0" dirty="0">
              <a:solidFill>
                <a:srgbClr val="000000"/>
              </a:solidFill>
              <a:uFillTx/>
              <a:latin typeface="Arial"/>
            </a:endParaRPr>
          </a:p>
        </p:txBody>
      </p:sp>
      <p:sp>
        <p:nvSpPr>
          <p:cNvPr id="520" name="Rechteck 519"/>
          <p:cNvSpPr/>
          <p:nvPr/>
        </p:nvSpPr>
        <p:spPr>
          <a:xfrm>
            <a:off x="14202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2015</a:t>
            </a:r>
            <a:endParaRPr lang="de-CH" sz="750" b="0" u="none" strike="noStrike" noProof="0" dirty="0">
              <a:solidFill>
                <a:srgbClr val="000000"/>
              </a:solidFill>
              <a:uFillTx/>
              <a:latin typeface="Arial"/>
            </a:endParaRPr>
          </a:p>
        </p:txBody>
      </p:sp>
      <p:sp>
        <p:nvSpPr>
          <p:cNvPr id="521" name="Rechteck 520"/>
          <p:cNvSpPr/>
          <p:nvPr/>
        </p:nvSpPr>
        <p:spPr>
          <a:xfrm>
            <a:off x="17053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2016</a:t>
            </a:r>
            <a:endParaRPr lang="de-CH" sz="750" b="0" u="none" strike="noStrike" noProof="0" dirty="0">
              <a:solidFill>
                <a:srgbClr val="000000"/>
              </a:solidFill>
              <a:uFillTx/>
              <a:latin typeface="Arial"/>
            </a:endParaRPr>
          </a:p>
        </p:txBody>
      </p:sp>
      <p:sp>
        <p:nvSpPr>
          <p:cNvPr id="522" name="Rechteck 521"/>
          <p:cNvSpPr/>
          <p:nvPr/>
        </p:nvSpPr>
        <p:spPr>
          <a:xfrm>
            <a:off x="19908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2017</a:t>
            </a:r>
            <a:endParaRPr lang="de-CH" sz="750" b="0" u="none" strike="noStrike" noProof="0" dirty="0">
              <a:solidFill>
                <a:srgbClr val="000000"/>
              </a:solidFill>
              <a:uFillTx/>
              <a:latin typeface="Arial"/>
            </a:endParaRPr>
          </a:p>
        </p:txBody>
      </p:sp>
      <p:sp>
        <p:nvSpPr>
          <p:cNvPr id="523" name="Rechteck 522"/>
          <p:cNvSpPr/>
          <p:nvPr/>
        </p:nvSpPr>
        <p:spPr>
          <a:xfrm>
            <a:off x="22762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2018</a:t>
            </a:r>
            <a:endParaRPr lang="de-CH" sz="750" b="0" u="none" strike="noStrike" noProof="0" dirty="0">
              <a:solidFill>
                <a:srgbClr val="000000"/>
              </a:solidFill>
              <a:uFillTx/>
              <a:latin typeface="Arial"/>
            </a:endParaRPr>
          </a:p>
        </p:txBody>
      </p:sp>
      <p:sp>
        <p:nvSpPr>
          <p:cNvPr id="524" name="Rechteck 523"/>
          <p:cNvSpPr/>
          <p:nvPr/>
        </p:nvSpPr>
        <p:spPr>
          <a:xfrm>
            <a:off x="256140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2019</a:t>
            </a:r>
            <a:endParaRPr lang="de-CH" sz="750" b="0" u="none" strike="noStrike" noProof="0" dirty="0">
              <a:solidFill>
                <a:srgbClr val="000000"/>
              </a:solidFill>
              <a:uFillTx/>
              <a:latin typeface="Arial"/>
            </a:endParaRPr>
          </a:p>
        </p:txBody>
      </p:sp>
      <p:sp>
        <p:nvSpPr>
          <p:cNvPr id="525" name="Rechteck 524"/>
          <p:cNvSpPr/>
          <p:nvPr/>
        </p:nvSpPr>
        <p:spPr>
          <a:xfrm>
            <a:off x="284688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2020</a:t>
            </a:r>
            <a:endParaRPr lang="de-CH" sz="750" b="0" u="none" strike="noStrike" noProof="0" dirty="0">
              <a:solidFill>
                <a:srgbClr val="000000"/>
              </a:solidFill>
              <a:uFillTx/>
              <a:latin typeface="Arial"/>
            </a:endParaRPr>
          </a:p>
        </p:txBody>
      </p:sp>
      <p:sp>
        <p:nvSpPr>
          <p:cNvPr id="526" name="Rechteck 525"/>
          <p:cNvSpPr/>
          <p:nvPr/>
        </p:nvSpPr>
        <p:spPr>
          <a:xfrm>
            <a:off x="31327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2021</a:t>
            </a:r>
            <a:endParaRPr lang="de-CH" sz="750" b="0" u="none" strike="noStrike" noProof="0" dirty="0">
              <a:solidFill>
                <a:srgbClr val="000000"/>
              </a:solidFill>
              <a:uFillTx/>
              <a:latin typeface="Arial"/>
            </a:endParaRPr>
          </a:p>
        </p:txBody>
      </p:sp>
      <p:sp>
        <p:nvSpPr>
          <p:cNvPr id="527" name="Rechteck 526"/>
          <p:cNvSpPr/>
          <p:nvPr/>
        </p:nvSpPr>
        <p:spPr>
          <a:xfrm>
            <a:off x="341784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2022</a:t>
            </a:r>
            <a:endParaRPr lang="de-CH" sz="750" b="0" u="none" strike="noStrike" noProof="0" dirty="0">
              <a:solidFill>
                <a:srgbClr val="000000"/>
              </a:solidFill>
              <a:uFillTx/>
              <a:latin typeface="Arial"/>
            </a:endParaRPr>
          </a:p>
        </p:txBody>
      </p:sp>
      <p:sp>
        <p:nvSpPr>
          <p:cNvPr id="528" name="Rechteck 527"/>
          <p:cNvSpPr/>
          <p:nvPr/>
        </p:nvSpPr>
        <p:spPr>
          <a:xfrm>
            <a:off x="3703320" y="2475000"/>
            <a:ext cx="20592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4D4D4D"/>
                </a:solidFill>
                <a:uFillTx/>
                <a:latin typeface="Arial"/>
                <a:ea typeface="Arial"/>
              </a:rPr>
              <a:t>2023</a:t>
            </a:r>
            <a:endParaRPr lang="de-CH" sz="750" b="0" u="none" strike="noStrike" noProof="0" dirty="0">
              <a:solidFill>
                <a:srgbClr val="000000"/>
              </a:solidFill>
              <a:uFillTx/>
              <a:latin typeface="Arial"/>
            </a:endParaRPr>
          </a:p>
        </p:txBody>
      </p:sp>
      <p:sp>
        <p:nvSpPr>
          <p:cNvPr id="529" name="Rechteck 528"/>
          <p:cNvSpPr/>
          <p:nvPr/>
        </p:nvSpPr>
        <p:spPr>
          <a:xfrm>
            <a:off x="2412720" y="2591280"/>
            <a:ext cx="2210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Jahr</a:t>
            </a:r>
            <a:endParaRPr lang="de-CH" sz="910" b="0" u="none" strike="noStrike" noProof="0" dirty="0">
              <a:solidFill>
                <a:srgbClr val="000000"/>
              </a:solidFill>
              <a:uFillTx/>
              <a:latin typeface="Arial"/>
            </a:endParaRPr>
          </a:p>
        </p:txBody>
      </p:sp>
      <p:sp>
        <p:nvSpPr>
          <p:cNvPr id="530" name="Freihandform: Form 529"/>
          <p:cNvSpPr/>
          <p:nvPr/>
        </p:nvSpPr>
        <p:spPr>
          <a:xfrm>
            <a:off x="4094640" y="986760"/>
            <a:ext cx="991440" cy="1001880"/>
          </a:xfrm>
          <a:custGeom>
            <a:avLst/>
            <a:gdLst>
              <a:gd name="textAreaLeft" fmla="*/ 0 w 991440"/>
              <a:gd name="textAreaRight" fmla="*/ 996480 w 991440"/>
              <a:gd name="textAreaTop" fmla="*/ 0 h 1001880"/>
              <a:gd name="textAreaBottom" fmla="*/ 1006920 h 1001880"/>
            </a:gdLst>
            <a:ahLst/>
            <a:cxnLst/>
            <a:rect l="textAreaLeft" t="textAreaTop" r="textAreaRight" b="textAreaBottom"/>
            <a:pathLst>
              <a:path w="2768" h="2797">
                <a:moveTo>
                  <a:pt x="0" y="2797"/>
                </a:moveTo>
                <a:lnTo>
                  <a:pt x="2768" y="2797"/>
                </a:lnTo>
                <a:lnTo>
                  <a:pt x="2768" y="0"/>
                </a:lnTo>
                <a:lnTo>
                  <a:pt x="0" y="0"/>
                </a:lnTo>
                <a:lnTo>
                  <a:pt x="0" y="2797"/>
                </a:lnTo>
                <a:close/>
              </a:path>
            </a:pathLst>
          </a:custGeom>
          <a:noFill/>
          <a:ln w="7560" cap="rnd">
            <a:solidFill>
              <a:srgbClr val="000000"/>
            </a:solidFill>
            <a:round/>
          </a:ln>
        </p:spPr>
        <p:style>
          <a:lnRef idx="0">
            <a:scrgbClr r="0" g="0" b="0"/>
          </a:lnRef>
          <a:fillRef idx="0">
            <a:scrgbClr r="0" g="0" b="0"/>
          </a:fillRef>
          <a:effectRef idx="0">
            <a:scrgbClr r="0" g="0" b="0"/>
          </a:effectRef>
          <a:fontRef idx="minor"/>
        </p:style>
        <p:txBody>
          <a:bodyPr lIns="3600" tIns="3600" rIns="3600" bIns="360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31" name="Rechteck 530"/>
          <p:cNvSpPr/>
          <p:nvPr/>
        </p:nvSpPr>
        <p:spPr>
          <a:xfrm rot="16200000">
            <a:off x="408960" y="1436040"/>
            <a:ext cx="62028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Studierende</a:t>
            </a:r>
            <a:endParaRPr lang="de-CH" sz="910" b="0" u="none" strike="noStrike" noProof="0" dirty="0">
              <a:solidFill>
                <a:srgbClr val="000000"/>
              </a:solidFill>
              <a:uFillTx/>
              <a:latin typeface="Arial"/>
            </a:endParaRPr>
          </a:p>
        </p:txBody>
      </p:sp>
      <p:sp>
        <p:nvSpPr>
          <p:cNvPr id="532" name="Freihandform: Form 531"/>
          <p:cNvSpPr/>
          <p:nvPr/>
        </p:nvSpPr>
        <p:spPr>
          <a:xfrm>
            <a:off x="4151880" y="121032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33" name="Freihandform: Form 532"/>
          <p:cNvSpPr/>
          <p:nvPr/>
        </p:nvSpPr>
        <p:spPr>
          <a:xfrm>
            <a:off x="4159440" y="121752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34" name="Freihandform: Form 533"/>
          <p:cNvSpPr/>
          <p:nvPr/>
        </p:nvSpPr>
        <p:spPr>
          <a:xfrm>
            <a:off x="4151880" y="139176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35" name="Freihandform: Form 534"/>
          <p:cNvSpPr/>
          <p:nvPr/>
        </p:nvSpPr>
        <p:spPr>
          <a:xfrm>
            <a:off x="4159440" y="139896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FF000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36" name="Freihandform: Form 535"/>
          <p:cNvSpPr/>
          <p:nvPr/>
        </p:nvSpPr>
        <p:spPr>
          <a:xfrm>
            <a:off x="4151880" y="157320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37" name="Freihandform: Form 536"/>
          <p:cNvSpPr/>
          <p:nvPr/>
        </p:nvSpPr>
        <p:spPr>
          <a:xfrm>
            <a:off x="4159440" y="158040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3FB8E7"/>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38" name="Freihandform: Form 537"/>
          <p:cNvSpPr/>
          <p:nvPr/>
        </p:nvSpPr>
        <p:spPr>
          <a:xfrm>
            <a:off x="4151880" y="1754640"/>
            <a:ext cx="176760" cy="176760"/>
          </a:xfrm>
          <a:custGeom>
            <a:avLst/>
            <a:gdLst>
              <a:gd name="textAreaLeft" fmla="*/ 0 w 176760"/>
              <a:gd name="textAreaRight" fmla="*/ 181800 w 176760"/>
              <a:gd name="textAreaTop" fmla="*/ 0 h 176760"/>
              <a:gd name="textAreaBottom" fmla="*/ 181800 h 176760"/>
            </a:gdLst>
            <a:ahLst/>
            <a:cxnLst/>
            <a:rect l="textAreaLeft" t="textAreaTop" r="textAreaRight" b="textAreaBottom"/>
            <a:pathLst>
              <a:path w="505" h="505">
                <a:moveTo>
                  <a:pt x="0" y="505"/>
                </a:moveTo>
                <a:lnTo>
                  <a:pt x="505" y="505"/>
                </a:lnTo>
                <a:lnTo>
                  <a:pt x="505" y="0"/>
                </a:lnTo>
                <a:lnTo>
                  <a:pt x="0" y="0"/>
                </a:lnTo>
                <a:lnTo>
                  <a:pt x="0" y="505"/>
                </a:lnTo>
                <a:close/>
              </a:path>
            </a:pathLst>
          </a:custGeom>
          <a:solidFill>
            <a:srgbClr val="EBEBEB"/>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000000"/>
              </a:solidFill>
              <a:uFillTx/>
              <a:latin typeface="Times New Roman"/>
              <a:ea typeface="DejaVu Sans"/>
            </a:endParaRPr>
          </a:p>
        </p:txBody>
      </p:sp>
      <p:sp>
        <p:nvSpPr>
          <p:cNvPr id="539" name="Freihandform: Form 538"/>
          <p:cNvSpPr/>
          <p:nvPr/>
        </p:nvSpPr>
        <p:spPr>
          <a:xfrm>
            <a:off x="4159440" y="1761840"/>
            <a:ext cx="162000" cy="162000"/>
          </a:xfrm>
          <a:custGeom>
            <a:avLst/>
            <a:gdLst>
              <a:gd name="textAreaLeft" fmla="*/ 0 w 162000"/>
              <a:gd name="textAreaRight" fmla="*/ 167040 w 162000"/>
              <a:gd name="textAreaTop" fmla="*/ 0 h 162000"/>
              <a:gd name="textAreaBottom" fmla="*/ 167040 h 162000"/>
            </a:gdLst>
            <a:ahLst/>
            <a:cxnLst/>
            <a:rect l="textAreaLeft" t="textAreaTop" r="textAreaRight" b="textAreaBottom"/>
            <a:pathLst>
              <a:path w="464" h="464">
                <a:moveTo>
                  <a:pt x="0" y="464"/>
                </a:moveTo>
                <a:lnTo>
                  <a:pt x="464" y="464"/>
                </a:lnTo>
                <a:lnTo>
                  <a:pt x="464" y="0"/>
                </a:lnTo>
                <a:lnTo>
                  <a:pt x="0" y="0"/>
                </a:lnTo>
                <a:lnTo>
                  <a:pt x="0" y="464"/>
                </a:lnTo>
                <a:close/>
              </a:path>
            </a:pathLst>
          </a:custGeom>
          <a:solidFill>
            <a:srgbClr val="808080"/>
          </a:solid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pPr>
            <a:endParaRPr lang="de-CH" sz="2400" b="0" u="none" strike="noStrike" noProof="0" dirty="0">
              <a:solidFill>
                <a:srgbClr val="FFFFFF"/>
              </a:solidFill>
              <a:uFillTx/>
              <a:latin typeface="Times New Roman"/>
              <a:ea typeface="DejaVu Sans"/>
            </a:endParaRPr>
          </a:p>
        </p:txBody>
      </p:sp>
      <p:sp>
        <p:nvSpPr>
          <p:cNvPr id="540" name="Rechteck 539"/>
          <p:cNvSpPr/>
          <p:nvPr/>
        </p:nvSpPr>
        <p:spPr>
          <a:xfrm>
            <a:off x="4152240" y="1051200"/>
            <a:ext cx="433440" cy="1112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910" b="0" u="none" strike="noStrike" noProof="0" dirty="0">
                <a:solidFill>
                  <a:srgbClr val="000000"/>
                </a:solidFill>
                <a:uFillTx/>
                <a:latin typeface="Arial"/>
                <a:ea typeface="Arial"/>
              </a:rPr>
              <a:t>Herkunft</a:t>
            </a:r>
            <a:endParaRPr lang="de-CH" sz="910" b="0" u="none" strike="noStrike" noProof="0" dirty="0">
              <a:solidFill>
                <a:srgbClr val="000000"/>
              </a:solidFill>
              <a:uFillTx/>
              <a:latin typeface="Arial"/>
            </a:endParaRPr>
          </a:p>
        </p:txBody>
      </p:sp>
      <p:sp>
        <p:nvSpPr>
          <p:cNvPr id="541" name="Rechteck 540"/>
          <p:cNvSpPr/>
          <p:nvPr/>
        </p:nvSpPr>
        <p:spPr>
          <a:xfrm>
            <a:off x="4391280" y="1262160"/>
            <a:ext cx="1216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BS</a:t>
            </a:r>
            <a:endParaRPr lang="de-CH" sz="750" b="0" u="none" strike="noStrike" noProof="0" dirty="0">
              <a:solidFill>
                <a:srgbClr val="000000"/>
              </a:solidFill>
              <a:uFillTx/>
              <a:latin typeface="Arial"/>
            </a:endParaRPr>
          </a:p>
        </p:txBody>
      </p:sp>
      <p:sp>
        <p:nvSpPr>
          <p:cNvPr id="542" name="Rechteck 541"/>
          <p:cNvSpPr/>
          <p:nvPr/>
        </p:nvSpPr>
        <p:spPr>
          <a:xfrm>
            <a:off x="4391280" y="1443600"/>
            <a:ext cx="11124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BL</a:t>
            </a:r>
            <a:endParaRPr lang="de-CH" sz="750" b="0" u="none" strike="noStrike" noProof="0" dirty="0">
              <a:solidFill>
                <a:srgbClr val="000000"/>
              </a:solidFill>
              <a:uFillTx/>
              <a:latin typeface="Arial"/>
            </a:endParaRPr>
          </a:p>
        </p:txBody>
      </p:sp>
      <p:sp>
        <p:nvSpPr>
          <p:cNvPr id="543" name="Rechteck 542"/>
          <p:cNvSpPr/>
          <p:nvPr/>
        </p:nvSpPr>
        <p:spPr>
          <a:xfrm>
            <a:off x="4391280" y="1625040"/>
            <a:ext cx="636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übrige Kantone</a:t>
            </a:r>
            <a:endParaRPr lang="de-CH" sz="750" b="0" u="none" strike="noStrike" noProof="0" dirty="0">
              <a:solidFill>
                <a:srgbClr val="000000"/>
              </a:solidFill>
              <a:uFillTx/>
              <a:latin typeface="Arial"/>
            </a:endParaRPr>
          </a:p>
        </p:txBody>
      </p:sp>
      <p:sp>
        <p:nvSpPr>
          <p:cNvPr id="544" name="Rechteck 543"/>
          <p:cNvSpPr/>
          <p:nvPr/>
        </p:nvSpPr>
        <p:spPr>
          <a:xfrm>
            <a:off x="4391280" y="1806480"/>
            <a:ext cx="510480" cy="896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nSpc>
                <a:spcPct val="100000"/>
              </a:lnSpc>
            </a:pPr>
            <a:r>
              <a:rPr lang="de-CH" sz="750" b="0" u="none" strike="noStrike" noProof="0" dirty="0">
                <a:solidFill>
                  <a:srgbClr val="000000"/>
                </a:solidFill>
                <a:uFillTx/>
                <a:latin typeface="Arial"/>
                <a:ea typeface="Arial"/>
              </a:rPr>
              <a:t>international</a:t>
            </a:r>
            <a:endParaRPr lang="de-CH" sz="750" b="0" u="none" strike="noStrike" noProof="0" dirty="0">
              <a:solidFill>
                <a:srgbClr val="000000"/>
              </a:solidFill>
              <a:uFillTx/>
              <a:latin typeface="Arial"/>
            </a:endParaRPr>
          </a:p>
        </p:txBody>
      </p:sp>
      <p:sp>
        <p:nvSpPr>
          <p:cNvPr id="545" name="Rechteck 544"/>
          <p:cNvSpPr/>
          <p:nvPr/>
        </p:nvSpPr>
        <p:spPr>
          <a:xfrm>
            <a:off x="1825200" y="2961720"/>
            <a:ext cx="2105280" cy="8100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noAutofit/>
          </a:bodyPr>
          <a:lstStyle/>
          <a:p>
            <a:pPr algn="ctr">
              <a:lnSpc>
                <a:spcPct val="100000"/>
              </a:lnSpc>
            </a:pPr>
            <a:r>
              <a:rPr lang="de-CH" sz="600" b="0" u="none" strike="noStrike" noProof="0" dirty="0">
                <a:solidFill>
                  <a:srgbClr val="000000"/>
                </a:solidFill>
                <a:uFillTx/>
                <a:latin typeface="Fira Sans Book"/>
                <a:ea typeface="FiraSans-Book-Identity-H"/>
              </a:rPr>
              <a:t>Daten: Jahresberichte Universität Basel</a:t>
            </a:r>
            <a:endParaRPr lang="de-CH" sz="600" b="0" u="none" strike="noStrike" noProof="0" dirty="0">
              <a:solidFill>
                <a:srgbClr val="000000"/>
              </a:solidFill>
              <a:uFillTx/>
              <a:latin typeface="Arial"/>
            </a:endParaRPr>
          </a:p>
        </p:txBody>
      </p:sp>
      <p:sp>
        <p:nvSpPr>
          <p:cNvPr id="546" name="PlaceHolder 1"/>
          <p:cNvSpPr>
            <a:spLocks noGrp="1"/>
          </p:cNvSpPr>
          <p:nvPr>
            <p:ph type="title"/>
          </p:nvPr>
        </p:nvSpPr>
        <p:spPr>
          <a:xfrm>
            <a:off x="143640" y="83880"/>
            <a:ext cx="5431680" cy="226080"/>
          </a:xfrm>
          <a:prstGeom prst="rect">
            <a:avLst/>
          </a:prstGeom>
          <a:noFill/>
          <a:ln w="0">
            <a:noFill/>
          </a:ln>
        </p:spPr>
        <p:txBody>
          <a:bodyPr lIns="0" tIns="0" rIns="0" bIns="0" anchor="ctr">
            <a:noAutofit/>
          </a:bodyPr>
          <a:lstStyle/>
          <a:p>
            <a:pPr indent="0">
              <a:lnSpc>
                <a:spcPct val="100000"/>
              </a:lnSpc>
              <a:buNone/>
              <a:tabLst>
                <a:tab pos="0" algn="l"/>
              </a:tabLst>
            </a:pPr>
            <a:r>
              <a:rPr lang="de-CH" sz="1200" b="0" u="none" strike="noStrike" noProof="0" dirty="0">
                <a:solidFill>
                  <a:srgbClr val="FAFAFA"/>
                </a:solidFill>
                <a:uFillTx/>
                <a:latin typeface="Fira Sans SemiBold"/>
              </a:rPr>
              <a:t>Universität Basel: Studierende 2014 - 2023</a:t>
            </a:r>
            <a:endParaRPr lang="de-CH" sz="1200" b="0" u="none" strike="noStrike" noProof="0" dirty="0">
              <a:solidFill>
                <a:srgbClr val="000000"/>
              </a:solidFill>
              <a:uFillTx/>
              <a:latin typeface="Arial"/>
            </a:endParaRPr>
          </a:p>
        </p:txBody>
      </p:sp>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2003</Words>
  <Application>Microsoft Office PowerPoint</Application>
  <PresentationFormat>Benutzerdefiniert</PresentationFormat>
  <Paragraphs>268</Paragraphs>
  <Slides>19</Slides>
  <Notes>17</Notes>
  <HiddenSlides>0</HiddenSlides>
  <MMClips>0</MMClips>
  <ScaleCrop>false</ScaleCrop>
  <HeadingPairs>
    <vt:vector size="4" baseType="variant">
      <vt:variant>
        <vt:lpstr>Design</vt:lpstr>
      </vt:variant>
      <vt:variant>
        <vt:i4>6</vt:i4>
      </vt:variant>
      <vt:variant>
        <vt:lpstr>Folientitel</vt:lpstr>
      </vt:variant>
      <vt:variant>
        <vt:i4>19</vt:i4>
      </vt:variant>
    </vt:vector>
  </HeadingPairs>
  <TitlesOfParts>
    <vt:vector size="25" baseType="lpstr">
      <vt:lpstr>Office</vt:lpstr>
      <vt:lpstr>Office</vt:lpstr>
      <vt:lpstr>Office</vt:lpstr>
      <vt:lpstr>Office</vt:lpstr>
      <vt:lpstr>Office</vt:lpstr>
      <vt:lpstr>Office</vt:lpstr>
      <vt:lpstr>PowerPoint-Präsentation</vt:lpstr>
      <vt:lpstr>Ausgangslage</vt:lpstr>
      <vt:lpstr>Spar- bzw. Entlastungspaket BL 2025 - 2028</vt:lpstr>
      <vt:lpstr>Nettoschulden I Jahresrechnungen 2015-2024</vt:lpstr>
      <vt:lpstr>Begehrlichkeiten und Herausforderungen</vt:lpstr>
      <vt:lpstr>PowerPoint-Präsentation</vt:lpstr>
      <vt:lpstr>Spar- und Entlastungspaket klammert «grosse Brocken» aus</vt:lpstr>
      <vt:lpstr>Studierende aus Baselland an kantonalen Universitäten</vt:lpstr>
      <vt:lpstr>Universität Basel: Studierende 2014 - 2023</vt:lpstr>
      <vt:lpstr>Universität Basel: Beiträge 2014 - 2023</vt:lpstr>
      <vt:lpstr>Universität Basel: Beiträge pro Studierende 2014 - 2023</vt:lpstr>
      <vt:lpstr>Bundesgesetz über den Finanz- und Lastenausgleich (FiLaG)</vt:lpstr>
      <vt:lpstr>Situation erinnert an Gordischen Knoten</vt:lpstr>
      <vt:lpstr>Ist die Gemeindeinitiative der richtige Weg und gültig?</vt:lpstr>
      <vt:lpstr>PowerPoint-Präsentation</vt:lpstr>
      <vt:lpstr>Jährliche Gesamtkosten BL für seine 3’637 Studierenden (Basis 2023)</vt:lpstr>
      <vt:lpstr>Profitieren die Gemeinden?</vt:lpstr>
      <vt:lpstr>Ausblick</vt:lpstr>
      <vt:lpstr>Antrag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Uni-Finanzierungs-Initiative</dc:title>
  <dc:subject/>
  <dc:creator>Thomas Zumbrunn</dc:creator>
  <dc:description/>
  <cp:lastModifiedBy>Roger Grieder</cp:lastModifiedBy>
  <cp:revision>85</cp:revision>
  <dcterms:created xsi:type="dcterms:W3CDTF">2025-06-04T16:33:28Z</dcterms:created>
  <dcterms:modified xsi:type="dcterms:W3CDTF">2025-06-23T09:07:08Z</dcterms:modified>
  <dc:language>de-CH</dc:language>
</cp:coreProperties>
</file>